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handoutMasterIdLst>
    <p:handoutMasterId r:id="rId30"/>
  </p:handoutMasterIdLst>
  <p:sldIdLst>
    <p:sldId id="256" r:id="rId2"/>
    <p:sldId id="337" r:id="rId3"/>
    <p:sldId id="297" r:id="rId4"/>
    <p:sldId id="311" r:id="rId5"/>
    <p:sldId id="316" r:id="rId6"/>
    <p:sldId id="317" r:id="rId7"/>
    <p:sldId id="318" r:id="rId8"/>
    <p:sldId id="336" r:id="rId9"/>
    <p:sldId id="319" r:id="rId10"/>
    <p:sldId id="340" r:id="rId11"/>
    <p:sldId id="332" r:id="rId12"/>
    <p:sldId id="338" r:id="rId13"/>
    <p:sldId id="339" r:id="rId14"/>
    <p:sldId id="320" r:id="rId15"/>
    <p:sldId id="321" r:id="rId16"/>
    <p:sldId id="322" r:id="rId17"/>
    <p:sldId id="323" r:id="rId18"/>
    <p:sldId id="324" r:id="rId19"/>
    <p:sldId id="325" r:id="rId20"/>
    <p:sldId id="328" r:id="rId21"/>
    <p:sldId id="326" r:id="rId22"/>
    <p:sldId id="327" r:id="rId23"/>
    <p:sldId id="329" r:id="rId24"/>
    <p:sldId id="334" r:id="rId25"/>
    <p:sldId id="330" r:id="rId26"/>
    <p:sldId id="331" r:id="rId27"/>
    <p:sldId id="333" r:id="rId28"/>
    <p:sldId id="335" r:id="rId29"/>
  </p:sldIdLst>
  <p:sldSz cx="9144000" cy="6858000" type="screen4x3"/>
  <p:notesSz cx="7010400" cy="92964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3300" b="1" kern="1200">
        <a:solidFill>
          <a:srgbClr val="FF6600"/>
        </a:solidFill>
        <a:latin typeface="Arial Black" panose="020B0A04020102020204" pitchFamily="34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sz="3300" b="1" kern="1200">
        <a:solidFill>
          <a:srgbClr val="FF6600"/>
        </a:solidFill>
        <a:latin typeface="Arial Black" panose="020B0A04020102020204" pitchFamily="34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sz="3300" b="1" kern="1200">
        <a:solidFill>
          <a:srgbClr val="FF6600"/>
        </a:solidFill>
        <a:latin typeface="Arial Black" panose="020B0A04020102020204" pitchFamily="34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sz="3300" b="1" kern="1200">
        <a:solidFill>
          <a:srgbClr val="FF6600"/>
        </a:solidFill>
        <a:latin typeface="Arial Black" panose="020B0A04020102020204" pitchFamily="34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sz="3300" b="1" kern="1200">
        <a:solidFill>
          <a:srgbClr val="FF6600"/>
        </a:solidFill>
        <a:latin typeface="Arial Black" panose="020B0A04020102020204" pitchFamily="34" charset="0"/>
        <a:ea typeface="+mn-ea"/>
        <a:cs typeface="+mn-cs"/>
      </a:defRPr>
    </a:lvl5pPr>
    <a:lvl6pPr marL="2286000" algn="l" defTabSz="914400" rtl="0" eaLnBrk="1" latinLnBrk="0" hangingPunct="1">
      <a:defRPr sz="3300" b="1" kern="1200">
        <a:solidFill>
          <a:srgbClr val="FF6600"/>
        </a:solidFill>
        <a:latin typeface="Arial Black" panose="020B0A04020102020204" pitchFamily="34" charset="0"/>
        <a:ea typeface="+mn-ea"/>
        <a:cs typeface="+mn-cs"/>
      </a:defRPr>
    </a:lvl6pPr>
    <a:lvl7pPr marL="2743200" algn="l" defTabSz="914400" rtl="0" eaLnBrk="1" latinLnBrk="0" hangingPunct="1">
      <a:defRPr sz="3300" b="1" kern="1200">
        <a:solidFill>
          <a:srgbClr val="FF6600"/>
        </a:solidFill>
        <a:latin typeface="Arial Black" panose="020B0A04020102020204" pitchFamily="34" charset="0"/>
        <a:ea typeface="+mn-ea"/>
        <a:cs typeface="+mn-cs"/>
      </a:defRPr>
    </a:lvl7pPr>
    <a:lvl8pPr marL="3200400" algn="l" defTabSz="914400" rtl="0" eaLnBrk="1" latinLnBrk="0" hangingPunct="1">
      <a:defRPr sz="3300" b="1" kern="1200">
        <a:solidFill>
          <a:srgbClr val="FF6600"/>
        </a:solidFill>
        <a:latin typeface="Arial Black" panose="020B0A04020102020204" pitchFamily="34" charset="0"/>
        <a:ea typeface="+mn-ea"/>
        <a:cs typeface="+mn-cs"/>
      </a:defRPr>
    </a:lvl8pPr>
    <a:lvl9pPr marL="3657600" algn="l" defTabSz="914400" rtl="0" eaLnBrk="1" latinLnBrk="0" hangingPunct="1">
      <a:defRPr sz="3300" b="1" kern="1200">
        <a:solidFill>
          <a:srgbClr val="FF6600"/>
        </a:solidFill>
        <a:latin typeface="Arial Black" panose="020B0A040201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CC"/>
    <a:srgbClr val="FF3399"/>
    <a:srgbClr val="83C2C1"/>
    <a:srgbClr val="72CDF2"/>
    <a:srgbClr val="FFFF00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289" autoAdjust="0"/>
    <p:restoredTop sz="94737" autoAdjust="0"/>
  </p:normalViewPr>
  <p:slideViewPr>
    <p:cSldViewPr snapToGrid="0">
      <p:cViewPr varScale="1">
        <p:scale>
          <a:sx n="113" d="100"/>
          <a:sy n="113" d="100"/>
        </p:scale>
        <p:origin x="1458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36004" cy="36004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handoutMaster" Target="handoutMasters/handoutMaster1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>
            <a:extLst>
              <a:ext uri="{FF2B5EF4-FFF2-40B4-BE49-F238E27FC236}">
                <a16:creationId xmlns:a16="http://schemas.microsoft.com/office/drawing/2014/main" id="{F9C1E107-5834-4AD8-97A3-0487B8A5A573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6888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6" tIns="46588" rIns="93176" bIns="46588" numCol="1" anchor="t" anchorCtr="0" compatLnSpc="1">
            <a:prstTxWarp prst="textNoShape">
              <a:avLst/>
            </a:prstTxWarp>
          </a:bodyPr>
          <a:lstStyle>
            <a:lvl1pPr algn="l" defTabSz="931863">
              <a:defRPr sz="1200" b="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4035" name="Rectangle 3">
            <a:extLst>
              <a:ext uri="{FF2B5EF4-FFF2-40B4-BE49-F238E27FC236}">
                <a16:creationId xmlns:a16="http://schemas.microsoft.com/office/drawing/2014/main" id="{686DE14F-6854-4A9B-BDCF-C1559B47A95A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1925" y="0"/>
            <a:ext cx="3036888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6" tIns="46588" rIns="93176" bIns="46588" numCol="1" anchor="t" anchorCtr="0" compatLnSpc="1">
            <a:prstTxWarp prst="textNoShape">
              <a:avLst/>
            </a:prstTxWarp>
          </a:bodyPr>
          <a:lstStyle>
            <a:lvl1pPr algn="r" defTabSz="931863">
              <a:defRPr sz="1200" b="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4036" name="Rectangle 4">
            <a:extLst>
              <a:ext uri="{FF2B5EF4-FFF2-40B4-BE49-F238E27FC236}">
                <a16:creationId xmlns:a16="http://schemas.microsoft.com/office/drawing/2014/main" id="{D643AEE2-5497-4169-8E0D-1F7F4091623E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29675"/>
            <a:ext cx="3036888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6" tIns="46588" rIns="93176" bIns="46588" numCol="1" anchor="b" anchorCtr="0" compatLnSpc="1">
            <a:prstTxWarp prst="textNoShape">
              <a:avLst/>
            </a:prstTxWarp>
          </a:bodyPr>
          <a:lstStyle>
            <a:lvl1pPr algn="l" defTabSz="931863">
              <a:defRPr sz="1200" b="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4037" name="Rectangle 5">
            <a:extLst>
              <a:ext uri="{FF2B5EF4-FFF2-40B4-BE49-F238E27FC236}">
                <a16:creationId xmlns:a16="http://schemas.microsoft.com/office/drawing/2014/main" id="{44DC6868-F997-4317-8061-0571E1677017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1925" y="8829675"/>
            <a:ext cx="3036888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6" tIns="46588" rIns="93176" bIns="46588" numCol="1" anchor="b" anchorCtr="0" compatLnSpc="1">
            <a:prstTxWarp prst="textNoShape">
              <a:avLst/>
            </a:prstTxWarp>
          </a:bodyPr>
          <a:lstStyle>
            <a:lvl1pPr algn="r" defTabSz="931863">
              <a:defRPr sz="1200" b="0"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fld id="{CE24335D-1F8F-4DBD-8A4E-46AEA492BACD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2">
            <a:extLst>
              <a:ext uri="{FF2B5EF4-FFF2-40B4-BE49-F238E27FC236}">
                <a16:creationId xmlns:a16="http://schemas.microsoft.com/office/drawing/2014/main" id="{81FD9111-71E1-4BDF-8D1E-F97C8EF68A1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600" y="381000"/>
            <a:ext cx="8686800" cy="5638800"/>
          </a:xfrm>
          <a:prstGeom prst="roundRect">
            <a:avLst>
              <a:gd name="adj" fmla="val 7912"/>
            </a:avLst>
          </a:prstGeom>
          <a:solidFill>
            <a:schemeClr val="folHlink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3300" b="1">
                <a:solidFill>
                  <a:srgbClr val="FF6600"/>
                </a:solidFill>
                <a:latin typeface="Arial Black" panose="020B0A04020102020204" pitchFamily="34" charset="0"/>
              </a:defRPr>
            </a:lvl1pPr>
            <a:lvl2pPr marL="742950" indent="-285750" eaLnBrk="0" hangingPunct="0">
              <a:defRPr sz="3300" b="1">
                <a:solidFill>
                  <a:srgbClr val="FF6600"/>
                </a:solidFill>
                <a:latin typeface="Arial Black" panose="020B0A04020102020204" pitchFamily="34" charset="0"/>
              </a:defRPr>
            </a:lvl2pPr>
            <a:lvl3pPr marL="1143000" indent="-228600" eaLnBrk="0" hangingPunct="0">
              <a:defRPr sz="3300" b="1">
                <a:solidFill>
                  <a:srgbClr val="FF6600"/>
                </a:solidFill>
                <a:latin typeface="Arial Black" panose="020B0A04020102020204" pitchFamily="34" charset="0"/>
              </a:defRPr>
            </a:lvl3pPr>
            <a:lvl4pPr marL="1600200" indent="-228600" eaLnBrk="0" hangingPunct="0">
              <a:defRPr sz="3300" b="1">
                <a:solidFill>
                  <a:srgbClr val="FF6600"/>
                </a:solidFill>
                <a:latin typeface="Arial Black" panose="020B0A04020102020204" pitchFamily="34" charset="0"/>
              </a:defRPr>
            </a:lvl4pPr>
            <a:lvl5pPr marL="2057400" indent="-228600" eaLnBrk="0" hangingPunct="0">
              <a:defRPr sz="3300" b="1">
                <a:solidFill>
                  <a:srgbClr val="FF6600"/>
                </a:solidFill>
                <a:latin typeface="Arial Black" panose="020B0A040201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300" b="1">
                <a:solidFill>
                  <a:srgbClr val="FF6600"/>
                </a:solidFill>
                <a:latin typeface="Arial Black" panose="020B0A040201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300" b="1">
                <a:solidFill>
                  <a:srgbClr val="FF6600"/>
                </a:solidFill>
                <a:latin typeface="Arial Black" panose="020B0A040201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300" b="1">
                <a:solidFill>
                  <a:srgbClr val="FF6600"/>
                </a:solidFill>
                <a:latin typeface="Arial Black" panose="020B0A040201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300" b="1">
                <a:solidFill>
                  <a:srgbClr val="FF6600"/>
                </a:solidFill>
                <a:latin typeface="Arial Black" panose="020B0A04020102020204" pitchFamily="34" charset="0"/>
              </a:defRPr>
            </a:lvl9pPr>
          </a:lstStyle>
          <a:p>
            <a:pPr eaLnBrk="1" hangingPunct="1"/>
            <a:endParaRPr lang="en-US" altLang="en-US" sz="2400" b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5" name="AutoShape 3">
            <a:extLst>
              <a:ext uri="{FF2B5EF4-FFF2-40B4-BE49-F238E27FC236}">
                <a16:creationId xmlns:a16="http://schemas.microsoft.com/office/drawing/2014/main" id="{05D271BD-97F1-4CC6-9D3E-4700DF973D9F}"/>
              </a:ext>
            </a:extLst>
          </p:cNvPr>
          <p:cNvSpPr>
            <a:spLocks noChangeArrowheads="1"/>
          </p:cNvSpPr>
          <p:nvPr/>
        </p:nvSpPr>
        <p:spPr bwMode="white">
          <a:xfrm>
            <a:off x="327025" y="488950"/>
            <a:ext cx="8435975" cy="4768850"/>
          </a:xfrm>
          <a:prstGeom prst="roundRect">
            <a:avLst>
              <a:gd name="adj" fmla="val 7310"/>
            </a:avLst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3300" b="1">
                <a:solidFill>
                  <a:srgbClr val="FF6600"/>
                </a:solidFill>
                <a:latin typeface="Arial Black" panose="020B0A04020102020204" pitchFamily="34" charset="0"/>
              </a:defRPr>
            </a:lvl1pPr>
            <a:lvl2pPr marL="742950" indent="-285750" eaLnBrk="0" hangingPunct="0">
              <a:defRPr sz="3300" b="1">
                <a:solidFill>
                  <a:srgbClr val="FF6600"/>
                </a:solidFill>
                <a:latin typeface="Arial Black" panose="020B0A04020102020204" pitchFamily="34" charset="0"/>
              </a:defRPr>
            </a:lvl2pPr>
            <a:lvl3pPr marL="1143000" indent="-228600" eaLnBrk="0" hangingPunct="0">
              <a:defRPr sz="3300" b="1">
                <a:solidFill>
                  <a:srgbClr val="FF6600"/>
                </a:solidFill>
                <a:latin typeface="Arial Black" panose="020B0A04020102020204" pitchFamily="34" charset="0"/>
              </a:defRPr>
            </a:lvl3pPr>
            <a:lvl4pPr marL="1600200" indent="-228600" eaLnBrk="0" hangingPunct="0">
              <a:defRPr sz="3300" b="1">
                <a:solidFill>
                  <a:srgbClr val="FF6600"/>
                </a:solidFill>
                <a:latin typeface="Arial Black" panose="020B0A04020102020204" pitchFamily="34" charset="0"/>
              </a:defRPr>
            </a:lvl4pPr>
            <a:lvl5pPr marL="2057400" indent="-228600" eaLnBrk="0" hangingPunct="0">
              <a:defRPr sz="3300" b="1">
                <a:solidFill>
                  <a:srgbClr val="FF6600"/>
                </a:solidFill>
                <a:latin typeface="Arial Black" panose="020B0A040201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300" b="1">
                <a:solidFill>
                  <a:srgbClr val="FF6600"/>
                </a:solidFill>
                <a:latin typeface="Arial Black" panose="020B0A040201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300" b="1">
                <a:solidFill>
                  <a:srgbClr val="FF6600"/>
                </a:solidFill>
                <a:latin typeface="Arial Black" panose="020B0A040201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300" b="1">
                <a:solidFill>
                  <a:srgbClr val="FF6600"/>
                </a:solidFill>
                <a:latin typeface="Arial Black" panose="020B0A040201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300" b="1">
                <a:solidFill>
                  <a:srgbClr val="FF6600"/>
                </a:solidFill>
                <a:latin typeface="Arial Black" panose="020B0A04020102020204" pitchFamily="34" charset="0"/>
              </a:defRPr>
            </a:lvl9pPr>
          </a:lstStyle>
          <a:p>
            <a:pPr eaLnBrk="1" hangingPunct="1"/>
            <a:endParaRPr lang="en-US" altLang="en-US" sz="2400" b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6" name="AutoShape 4">
            <a:extLst>
              <a:ext uri="{FF2B5EF4-FFF2-40B4-BE49-F238E27FC236}">
                <a16:creationId xmlns:a16="http://schemas.microsoft.com/office/drawing/2014/main" id="{90076BC4-AB4C-478F-AEB0-F081A13725D7}"/>
              </a:ext>
            </a:extLst>
          </p:cNvPr>
          <p:cNvSpPr>
            <a:spLocks noChangeArrowheads="1"/>
          </p:cNvSpPr>
          <p:nvPr/>
        </p:nvSpPr>
        <p:spPr bwMode="blackWhite">
          <a:xfrm>
            <a:off x="1371600" y="3338513"/>
            <a:ext cx="6400800" cy="228600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50800">
            <a:solidFill>
              <a:schemeClr val="bg2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3300" b="1">
                <a:solidFill>
                  <a:srgbClr val="FF6600"/>
                </a:solidFill>
                <a:latin typeface="Arial Black" panose="020B0A04020102020204" pitchFamily="34" charset="0"/>
              </a:defRPr>
            </a:lvl1pPr>
            <a:lvl2pPr marL="742950" indent="-285750" eaLnBrk="0" hangingPunct="0">
              <a:defRPr sz="3300" b="1">
                <a:solidFill>
                  <a:srgbClr val="FF6600"/>
                </a:solidFill>
                <a:latin typeface="Arial Black" panose="020B0A04020102020204" pitchFamily="34" charset="0"/>
              </a:defRPr>
            </a:lvl2pPr>
            <a:lvl3pPr marL="1143000" indent="-228600" eaLnBrk="0" hangingPunct="0">
              <a:defRPr sz="3300" b="1">
                <a:solidFill>
                  <a:srgbClr val="FF6600"/>
                </a:solidFill>
                <a:latin typeface="Arial Black" panose="020B0A04020102020204" pitchFamily="34" charset="0"/>
              </a:defRPr>
            </a:lvl3pPr>
            <a:lvl4pPr marL="1600200" indent="-228600" eaLnBrk="0" hangingPunct="0">
              <a:defRPr sz="3300" b="1">
                <a:solidFill>
                  <a:srgbClr val="FF6600"/>
                </a:solidFill>
                <a:latin typeface="Arial Black" panose="020B0A04020102020204" pitchFamily="34" charset="0"/>
              </a:defRPr>
            </a:lvl4pPr>
            <a:lvl5pPr marL="2057400" indent="-228600" eaLnBrk="0" hangingPunct="0">
              <a:defRPr sz="3300" b="1">
                <a:solidFill>
                  <a:srgbClr val="FF6600"/>
                </a:solidFill>
                <a:latin typeface="Arial Black" panose="020B0A040201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300" b="1">
                <a:solidFill>
                  <a:srgbClr val="FF6600"/>
                </a:solidFill>
                <a:latin typeface="Arial Black" panose="020B0A040201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300" b="1">
                <a:solidFill>
                  <a:srgbClr val="FF6600"/>
                </a:solidFill>
                <a:latin typeface="Arial Black" panose="020B0A040201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300" b="1">
                <a:solidFill>
                  <a:srgbClr val="FF6600"/>
                </a:solidFill>
                <a:latin typeface="Arial Black" panose="020B0A040201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300" b="1">
                <a:solidFill>
                  <a:srgbClr val="FF6600"/>
                </a:solidFill>
                <a:latin typeface="Arial Black" panose="020B0A04020102020204" pitchFamily="34" charset="0"/>
              </a:defRPr>
            </a:lvl9pPr>
          </a:lstStyle>
          <a:p>
            <a:pPr eaLnBrk="1" hangingPunct="1"/>
            <a:endParaRPr lang="en-US" altLang="en-US" sz="1800" b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53253" name="Rectangle 5"/>
          <p:cNvSpPr>
            <a:spLocks noGrp="1" noChangeArrowheads="1"/>
          </p:cNvSpPr>
          <p:nvPr>
            <p:ph type="ctrTitle"/>
          </p:nvPr>
        </p:nvSpPr>
        <p:spPr>
          <a:xfrm>
            <a:off x="685800" y="857250"/>
            <a:ext cx="7772400" cy="2266950"/>
          </a:xfrm>
        </p:spPr>
        <p:txBody>
          <a:bodyPr anchor="ctr" anchorCtr="1"/>
          <a:lstStyle>
            <a:lvl1pPr algn="ctr">
              <a:defRPr sz="4100" i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3254" name="Rectangle 6"/>
          <p:cNvSpPr>
            <a:spLocks noGrp="1" noChangeArrowheads="1"/>
          </p:cNvSpPr>
          <p:nvPr>
            <p:ph type="subTitle" idx="1"/>
          </p:nvPr>
        </p:nvSpPr>
        <p:spPr>
          <a:xfrm>
            <a:off x="1752600" y="3567113"/>
            <a:ext cx="5410200" cy="1905000"/>
          </a:xfrm>
        </p:spPr>
        <p:txBody>
          <a:bodyPr anchor="ctr"/>
          <a:lstStyle>
            <a:lvl1pPr marL="0" indent="0" algn="ctr">
              <a:buFont typeface="Wingdings" pitchFamily="2" charset="2"/>
              <a:buNone/>
              <a:defRPr sz="3300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7" name="Rectangle 7">
            <a:extLst>
              <a:ext uri="{FF2B5EF4-FFF2-40B4-BE49-F238E27FC236}">
                <a16:creationId xmlns:a16="http://schemas.microsoft.com/office/drawing/2014/main" id="{CBA2F029-8AB5-41EC-B31D-D7523A68368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8">
            <a:extLst>
              <a:ext uri="{FF2B5EF4-FFF2-40B4-BE49-F238E27FC236}">
                <a16:creationId xmlns:a16="http://schemas.microsoft.com/office/drawing/2014/main" id="{148A1ACC-1AB2-41C4-8A95-097729A4B80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352800" y="6391275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9">
            <a:extLst>
              <a:ext uri="{FF2B5EF4-FFF2-40B4-BE49-F238E27FC236}">
                <a16:creationId xmlns:a16="http://schemas.microsoft.com/office/drawing/2014/main" id="{1ED229C4-ABA6-4A10-AC47-E2B78B41883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391275"/>
            <a:ext cx="1600200" cy="457200"/>
          </a:xfrm>
        </p:spPr>
        <p:txBody>
          <a:bodyPr/>
          <a:lstStyle>
            <a:lvl1pPr>
              <a:defRPr/>
            </a:lvl1pPr>
          </a:lstStyle>
          <a:p>
            <a:fld id="{EEAAE492-4F6A-4322-A52B-FBBDEBACEC9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998599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2A1CB49-BB70-4FE7-A528-3A2DA52A061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06F1AED-BAE0-415F-9212-07562F6D3ED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5BD3BAFE-CA81-46CC-93EA-1B6159595DF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99BE906-C7EF-4658-8E88-56E9A1BB60C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6563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34150" y="533400"/>
            <a:ext cx="1924050" cy="5410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62000" y="533400"/>
            <a:ext cx="5619750" cy="5410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E68831B-4758-4FA3-BCCA-8EF68568649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AC8EF14F-FE0B-49D3-9F83-73945A1EAB5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3470C170-9C26-4A62-9DF5-D7BE78FDA75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FB26B2B-5537-45ED-B6EE-73046A48AD3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899493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8FD3CFF5-3611-4542-A358-A35F36E5394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E31C0DD-7AF3-4EFD-880C-DAE5072A727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D0C9AC2B-4C1B-4A91-A659-8D94C19DCE1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B7B6FDD-2376-44F7-A58F-2448E59E772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066990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369FAA5D-3E98-4366-AD25-3376A09B89F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D5DE8578-46D1-4CF5-BDB7-2DE1F5593FC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8F22DAD6-4BB5-45CF-8D2D-F2818330461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A89C736-0C99-43FD-B520-8CFDF024600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291780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1905000"/>
            <a:ext cx="3771900" cy="4038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86300" y="1905000"/>
            <a:ext cx="3771900" cy="4038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8743A11-BB73-4711-84A7-D897AFB1D49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05B0038-4E61-44B9-935C-D89F0743B79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F366C00-8BC3-44D8-A8A7-C825DEC1D81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2C20AAA-A575-42C3-8510-549B5B70A98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819679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EC7F8935-6FF9-4F04-854B-734982D5829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A949C86E-5EF8-4A56-845A-239E818DD92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B78C9AC1-8970-4BF5-B968-FE017F18E97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1666C05-9F2A-481D-8CF0-C54AADD1A5D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082567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324DFD57-10A9-4AA6-B783-F0EA2949198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1EFEF479-36DD-48D1-B8E2-DFC5707DD7E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B9B61CD3-94DD-4028-B4B4-DD6C5AF5025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19A922A-16D9-4330-BEEA-B217D83DC51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563927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021974C9-9B13-4B34-9A69-447218D8DA9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FE806618-1330-4CDC-8F1B-F2E4B25ADA5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EAE0DACE-9499-4993-8C7A-778A0DCFBB1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AA41094-4B03-4E02-8EFB-AEF5E668F94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290182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3EC949F-C1EB-45A1-9EAC-7E5AC743A70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ACDFD23-B696-4109-B29B-4DFF2BA5F7C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E9FBDE4-4A3C-4724-937B-9CD1B23DFA5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2C9975A-2B10-4933-B51C-5AB7F5FAC00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11249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8662243-8199-4FE4-852F-EE5596CB054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75B3D40-860F-41F4-A1E4-FD49C85A524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2CA0C4E-5789-450B-8E92-A3C14CAA38F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D20D218-4BF9-4B17-A934-F572B553F92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960141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6E4F28AD-8FAE-4B81-85CF-0B8D78D6B4E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762000" y="533400"/>
            <a:ext cx="76962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709EC57C-D980-4152-991E-FEB49C8793C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762000" y="1905000"/>
            <a:ext cx="7696200" cy="403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52228" name="Rectangle 4">
            <a:extLst>
              <a:ext uri="{FF2B5EF4-FFF2-40B4-BE49-F238E27FC236}">
                <a16:creationId xmlns:a16="http://schemas.microsoft.com/office/drawing/2014/main" id="{02D461DC-EE75-4D0C-A21B-B79D9D87FE7A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62000" y="6391275"/>
            <a:ext cx="2057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b="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2229" name="Rectangle 5">
            <a:extLst>
              <a:ext uri="{FF2B5EF4-FFF2-40B4-BE49-F238E27FC236}">
                <a16:creationId xmlns:a16="http://schemas.microsoft.com/office/drawing/2014/main" id="{0EBF4121-6E4F-4644-B9D6-3E3215CF2B20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52800" y="6403975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b="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2230" name="Rectangle 6">
            <a:extLst>
              <a:ext uri="{FF2B5EF4-FFF2-40B4-BE49-F238E27FC236}">
                <a16:creationId xmlns:a16="http://schemas.microsoft.com/office/drawing/2014/main" id="{630CE7E5-9795-4025-A4D1-9E1570055D64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858000" y="6400800"/>
            <a:ext cx="1600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b="0"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fld id="{B7274AB3-FF1E-4DBA-854B-734BC9FA477F}" type="slidenum">
              <a:rPr lang="en-US" altLang="en-US"/>
              <a:pPr/>
              <a:t>‹#›</a:t>
            </a:fld>
            <a:endParaRPr lang="en-US" altLang="en-US"/>
          </a:p>
        </p:txBody>
      </p:sp>
      <p:grpSp>
        <p:nvGrpSpPr>
          <p:cNvPr id="1031" name="Group 7">
            <a:extLst>
              <a:ext uri="{FF2B5EF4-FFF2-40B4-BE49-F238E27FC236}">
                <a16:creationId xmlns:a16="http://schemas.microsoft.com/office/drawing/2014/main" id="{47BDD403-FE68-49A2-875F-90EC5CD76B00}"/>
              </a:ext>
            </a:extLst>
          </p:cNvPr>
          <p:cNvGrpSpPr>
            <a:grpSpLocks/>
          </p:cNvGrpSpPr>
          <p:nvPr/>
        </p:nvGrpSpPr>
        <p:grpSpPr bwMode="auto">
          <a:xfrm>
            <a:off x="168275" y="228600"/>
            <a:ext cx="8823325" cy="6096000"/>
            <a:chOff x="106" y="144"/>
            <a:chExt cx="5558" cy="3840"/>
          </a:xfrm>
        </p:grpSpPr>
        <p:sp>
          <p:nvSpPr>
            <p:cNvPr id="1032" name="AutoShape 8">
              <a:extLst>
                <a:ext uri="{FF2B5EF4-FFF2-40B4-BE49-F238E27FC236}">
                  <a16:creationId xmlns:a16="http://schemas.microsoft.com/office/drawing/2014/main" id="{E4CABBEC-84C5-47B8-A81C-957C3C33A6D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6" y="144"/>
              <a:ext cx="5558" cy="3840"/>
            </a:xfrm>
            <a:prstGeom prst="roundRect">
              <a:avLst>
                <a:gd name="adj" fmla="val 11046"/>
              </a:avLst>
            </a:prstGeom>
            <a:noFill/>
            <a:ln w="28575">
              <a:solidFill>
                <a:schemeClr val="folHlink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3300" b="1">
                  <a:solidFill>
                    <a:srgbClr val="FF6600"/>
                  </a:solidFill>
                  <a:latin typeface="Arial Black" panose="020B0A04020102020204" pitchFamily="34" charset="0"/>
                </a:defRPr>
              </a:lvl1pPr>
              <a:lvl2pPr marL="742950" indent="-285750" eaLnBrk="0" hangingPunct="0">
                <a:defRPr sz="3300" b="1">
                  <a:solidFill>
                    <a:srgbClr val="FF6600"/>
                  </a:solidFill>
                  <a:latin typeface="Arial Black" panose="020B0A04020102020204" pitchFamily="34" charset="0"/>
                </a:defRPr>
              </a:lvl2pPr>
              <a:lvl3pPr marL="1143000" indent="-228600" eaLnBrk="0" hangingPunct="0">
                <a:defRPr sz="3300" b="1">
                  <a:solidFill>
                    <a:srgbClr val="FF6600"/>
                  </a:solidFill>
                  <a:latin typeface="Arial Black" panose="020B0A04020102020204" pitchFamily="34" charset="0"/>
                </a:defRPr>
              </a:lvl3pPr>
              <a:lvl4pPr marL="1600200" indent="-228600" eaLnBrk="0" hangingPunct="0">
                <a:defRPr sz="3300" b="1">
                  <a:solidFill>
                    <a:srgbClr val="FF6600"/>
                  </a:solidFill>
                  <a:latin typeface="Arial Black" panose="020B0A04020102020204" pitchFamily="34" charset="0"/>
                </a:defRPr>
              </a:lvl4pPr>
              <a:lvl5pPr marL="2057400" indent="-228600" eaLnBrk="0" hangingPunct="0">
                <a:defRPr sz="3300" b="1">
                  <a:solidFill>
                    <a:srgbClr val="FF6600"/>
                  </a:solidFill>
                  <a:latin typeface="Arial Black" panose="020B0A040201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300" b="1">
                  <a:solidFill>
                    <a:srgbClr val="FF6600"/>
                  </a:solidFill>
                  <a:latin typeface="Arial Black" panose="020B0A040201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300" b="1">
                  <a:solidFill>
                    <a:srgbClr val="FF6600"/>
                  </a:solidFill>
                  <a:latin typeface="Arial Black" panose="020B0A040201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300" b="1">
                  <a:solidFill>
                    <a:srgbClr val="FF6600"/>
                  </a:solidFill>
                  <a:latin typeface="Arial Black" panose="020B0A040201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300" b="1">
                  <a:solidFill>
                    <a:srgbClr val="FF6600"/>
                  </a:solidFill>
                  <a:latin typeface="Arial Black" panose="020B0A04020102020204" pitchFamily="34" charset="0"/>
                </a:defRPr>
              </a:lvl9pPr>
            </a:lstStyle>
            <a:p>
              <a:pPr eaLnBrk="1" hangingPunct="1"/>
              <a:endParaRPr lang="en-US" altLang="en-US" sz="2400" b="0">
                <a:solidFill>
                  <a:schemeClr val="tx1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1033" name="Line 9">
              <a:extLst>
                <a:ext uri="{FF2B5EF4-FFF2-40B4-BE49-F238E27FC236}">
                  <a16:creationId xmlns:a16="http://schemas.microsoft.com/office/drawing/2014/main" id="{22B2495A-8D05-46DE-9D5D-3868235FD4A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80" y="1077"/>
              <a:ext cx="4848" cy="0"/>
            </a:xfrm>
            <a:prstGeom prst="line">
              <a:avLst/>
            </a:prstGeom>
            <a:noFill/>
            <a:ln w="38100">
              <a:solidFill>
                <a:schemeClr val="folHlink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12" r:id="rId1"/>
    <p:sldLayoutId id="2147483902" r:id="rId2"/>
    <p:sldLayoutId id="2147483903" r:id="rId3"/>
    <p:sldLayoutId id="2147483904" r:id="rId4"/>
    <p:sldLayoutId id="2147483905" r:id="rId5"/>
    <p:sldLayoutId id="2147483906" r:id="rId6"/>
    <p:sldLayoutId id="2147483907" r:id="rId7"/>
    <p:sldLayoutId id="2147483908" r:id="rId8"/>
    <p:sldLayoutId id="2147483909" r:id="rId9"/>
    <p:sldLayoutId id="2147483910" r:id="rId10"/>
    <p:sldLayoutId id="2147483911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300">
          <a:solidFill>
            <a:srgbClr val="FF6600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300">
          <a:solidFill>
            <a:srgbClr val="FF6600"/>
          </a:solidFill>
          <a:latin typeface="Arial Black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300">
          <a:solidFill>
            <a:srgbClr val="FF6600"/>
          </a:solidFill>
          <a:latin typeface="Arial Black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300">
          <a:solidFill>
            <a:srgbClr val="FF6600"/>
          </a:solidFill>
          <a:latin typeface="Arial Black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300">
          <a:solidFill>
            <a:srgbClr val="FF6600"/>
          </a:solidFill>
          <a:latin typeface="Arial Black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300">
          <a:solidFill>
            <a:srgbClr val="FF6600"/>
          </a:solidFill>
          <a:latin typeface="Arial Black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300">
          <a:solidFill>
            <a:srgbClr val="FF6600"/>
          </a:solidFill>
          <a:latin typeface="Arial Black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300">
          <a:solidFill>
            <a:srgbClr val="FF6600"/>
          </a:solidFill>
          <a:latin typeface="Arial Black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300">
          <a:solidFill>
            <a:srgbClr val="FF6600"/>
          </a:solidFill>
          <a:latin typeface="Arial Black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70000"/>
        <a:buFont typeface="Wingdings" panose="05000000000000000000" pitchFamily="2" charset="2"/>
        <a:buChar char="l"/>
        <a:defRPr sz="31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150000"/>
        <a:buChar char="•"/>
        <a:defRPr sz="26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150000"/>
        <a:buChar char="•"/>
        <a:defRPr sz="22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50000"/>
        <a:buChar char="•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150000"/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150000"/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150000"/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150000"/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150000"/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0.bin"/><Relationship Id="rId13" Type="http://schemas.openxmlformats.org/officeDocument/2006/relationships/oleObject" Target="../embeddings/oleObject24.bin"/><Relationship Id="rId3" Type="http://schemas.openxmlformats.org/officeDocument/2006/relationships/image" Target="../media/image15.png"/><Relationship Id="rId7" Type="http://schemas.openxmlformats.org/officeDocument/2006/relationships/oleObject" Target="../embeddings/oleObject19.bin"/><Relationship Id="rId12" Type="http://schemas.openxmlformats.org/officeDocument/2006/relationships/oleObject" Target="../embeddings/oleObject23.bin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8.bin"/><Relationship Id="rId11" Type="http://schemas.openxmlformats.org/officeDocument/2006/relationships/image" Target="../media/image17.wmf"/><Relationship Id="rId5" Type="http://schemas.openxmlformats.org/officeDocument/2006/relationships/image" Target="../media/image16.wmf"/><Relationship Id="rId15" Type="http://schemas.openxmlformats.org/officeDocument/2006/relationships/oleObject" Target="../embeddings/oleObject26.bin"/><Relationship Id="rId10" Type="http://schemas.openxmlformats.org/officeDocument/2006/relationships/oleObject" Target="../embeddings/oleObject22.bin"/><Relationship Id="rId4" Type="http://schemas.openxmlformats.org/officeDocument/2006/relationships/oleObject" Target="../embeddings/oleObject17.bin"/><Relationship Id="rId9" Type="http://schemas.openxmlformats.org/officeDocument/2006/relationships/oleObject" Target="../embeddings/oleObject21.bin"/><Relationship Id="rId14" Type="http://schemas.openxmlformats.org/officeDocument/2006/relationships/oleObject" Target="../embeddings/oleObject25.bin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9.wmf"/><Relationship Id="rId4" Type="http://schemas.openxmlformats.org/officeDocument/2006/relationships/oleObject" Target="../embeddings/oleObject27.bin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7" Type="http://schemas.openxmlformats.org/officeDocument/2006/relationships/image" Target="../media/image19.wmf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9.bin"/><Relationship Id="rId5" Type="http://schemas.openxmlformats.org/officeDocument/2006/relationships/image" Target="../media/image20.wmf"/><Relationship Id="rId4" Type="http://schemas.openxmlformats.org/officeDocument/2006/relationships/oleObject" Target="../embeddings/oleObject28.bin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0.bin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3.wmf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wmf"/><Relationship Id="rId2" Type="http://schemas.openxmlformats.org/officeDocument/2006/relationships/oleObject" Target="../embeddings/oleObject31.bin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2.bin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3.wmf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wmf"/><Relationship Id="rId2" Type="http://schemas.openxmlformats.org/officeDocument/2006/relationships/oleObject" Target="../embeddings/oleObject33.bin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wmf"/><Relationship Id="rId2" Type="http://schemas.openxmlformats.org/officeDocument/2006/relationships/oleObject" Target="../embeddings/oleObject34.bin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wmf"/><Relationship Id="rId2" Type="http://schemas.openxmlformats.org/officeDocument/2006/relationships/oleObject" Target="../embeddings/oleObject35.bin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wmf"/><Relationship Id="rId2" Type="http://schemas.openxmlformats.org/officeDocument/2006/relationships/oleObject" Target="../embeddings/oleObject36.bin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wmf"/><Relationship Id="rId2" Type="http://schemas.openxmlformats.org/officeDocument/2006/relationships/oleObject" Target="../embeddings/oleObject37.bin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oleObject" Target="../embeddings/oleObject38.bin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oleObject" Target="../embeddings/oleObject39.bin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oleObject" Target="../embeddings/oleObject40.bin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w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wmf"/><Relationship Id="rId3" Type="http://schemas.openxmlformats.org/officeDocument/2006/relationships/oleObject" Target="../embeddings/oleObject3.bin"/><Relationship Id="rId7" Type="http://schemas.openxmlformats.org/officeDocument/2006/relationships/oleObject" Target="../embeddings/oleObject5.bin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wmf"/><Relationship Id="rId5" Type="http://schemas.openxmlformats.org/officeDocument/2006/relationships/oleObject" Target="../embeddings/oleObject4.bin"/><Relationship Id="rId4" Type="http://schemas.openxmlformats.org/officeDocument/2006/relationships/image" Target="../media/image7.w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oleObject" Target="../embeddings/oleObject6.bin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0.bin"/><Relationship Id="rId13" Type="http://schemas.openxmlformats.org/officeDocument/2006/relationships/oleObject" Target="../embeddings/oleObject14.bin"/><Relationship Id="rId3" Type="http://schemas.openxmlformats.org/officeDocument/2006/relationships/image" Target="../media/image15.png"/><Relationship Id="rId7" Type="http://schemas.openxmlformats.org/officeDocument/2006/relationships/oleObject" Target="../embeddings/oleObject9.bin"/><Relationship Id="rId12" Type="http://schemas.openxmlformats.org/officeDocument/2006/relationships/oleObject" Target="../embeddings/oleObject13.bin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8.bin"/><Relationship Id="rId11" Type="http://schemas.openxmlformats.org/officeDocument/2006/relationships/image" Target="../media/image17.wmf"/><Relationship Id="rId5" Type="http://schemas.openxmlformats.org/officeDocument/2006/relationships/image" Target="../media/image16.wmf"/><Relationship Id="rId15" Type="http://schemas.openxmlformats.org/officeDocument/2006/relationships/oleObject" Target="../embeddings/oleObject16.bin"/><Relationship Id="rId10" Type="http://schemas.openxmlformats.org/officeDocument/2006/relationships/oleObject" Target="../embeddings/oleObject12.bin"/><Relationship Id="rId4" Type="http://schemas.openxmlformats.org/officeDocument/2006/relationships/oleObject" Target="../embeddings/oleObject7.bin"/><Relationship Id="rId9" Type="http://schemas.openxmlformats.org/officeDocument/2006/relationships/oleObject" Target="../embeddings/oleObject11.bin"/><Relationship Id="rId14" Type="http://schemas.openxmlformats.org/officeDocument/2006/relationships/oleObject" Target="../embeddings/oleObject15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83EB0054-A0EC-4884-BA68-E748134F41B3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MAT 3749</a:t>
            </a:r>
            <a:br>
              <a:rPr lang="en-US" altLang="en-US"/>
            </a:br>
            <a:r>
              <a:rPr lang="en-US" altLang="en-US">
                <a:solidFill>
                  <a:srgbClr val="83C2C1"/>
                </a:solidFill>
              </a:rPr>
              <a:t>Introduction to Analysis</a:t>
            </a:r>
            <a:endParaRPr lang="en-US" altLang="en-US" i="0"/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549925CF-CC14-49CA-A2B0-8A8B8A17FC39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solidFill>
                  <a:srgbClr val="0066CC"/>
                </a:solidFill>
              </a:rPr>
              <a:t>Section 2.1 Part 1</a:t>
            </a:r>
          </a:p>
          <a:p>
            <a:pPr eaLnBrk="1" hangingPunct="1"/>
            <a:r>
              <a:rPr lang="en-US" altLang="en-US">
                <a:solidFill>
                  <a:srgbClr val="0066CC"/>
                </a:solidFill>
              </a:rPr>
              <a:t>Precise Definition of Limits</a:t>
            </a:r>
            <a:endParaRPr lang="en-US" altLang="en-US" sz="3200">
              <a:solidFill>
                <a:srgbClr val="FF6600"/>
              </a:solidFill>
            </a:endParaRPr>
          </a:p>
        </p:txBody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id="{C208C4DB-95A2-43BC-9F5C-2089C6DE3AE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41438" y="6084888"/>
            <a:ext cx="6559550" cy="595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3300" b="1">
                <a:solidFill>
                  <a:srgbClr val="FF6600"/>
                </a:solidFill>
                <a:latin typeface="Arial Black" panose="020B0A04020102020204" pitchFamily="34" charset="0"/>
              </a:defRPr>
            </a:lvl1pPr>
            <a:lvl2pPr marL="742950" indent="-285750" eaLnBrk="0" hangingPunct="0">
              <a:defRPr sz="3300" b="1">
                <a:solidFill>
                  <a:srgbClr val="FF6600"/>
                </a:solidFill>
                <a:latin typeface="Arial Black" panose="020B0A04020102020204" pitchFamily="34" charset="0"/>
              </a:defRPr>
            </a:lvl2pPr>
            <a:lvl3pPr marL="1143000" indent="-228600" eaLnBrk="0" hangingPunct="0">
              <a:defRPr sz="3300" b="1">
                <a:solidFill>
                  <a:srgbClr val="FF6600"/>
                </a:solidFill>
                <a:latin typeface="Arial Black" panose="020B0A04020102020204" pitchFamily="34" charset="0"/>
              </a:defRPr>
            </a:lvl3pPr>
            <a:lvl4pPr marL="1600200" indent="-228600" eaLnBrk="0" hangingPunct="0">
              <a:defRPr sz="3300" b="1">
                <a:solidFill>
                  <a:srgbClr val="FF6600"/>
                </a:solidFill>
                <a:latin typeface="Arial Black" panose="020B0A04020102020204" pitchFamily="34" charset="0"/>
              </a:defRPr>
            </a:lvl4pPr>
            <a:lvl5pPr marL="2057400" indent="-228600" eaLnBrk="0" hangingPunct="0">
              <a:defRPr sz="3300" b="1">
                <a:solidFill>
                  <a:srgbClr val="FF6600"/>
                </a:solidFill>
                <a:latin typeface="Arial Black" panose="020B0A040201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300" b="1">
                <a:solidFill>
                  <a:srgbClr val="FF6600"/>
                </a:solidFill>
                <a:latin typeface="Arial Black" panose="020B0A040201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300" b="1">
                <a:solidFill>
                  <a:srgbClr val="FF6600"/>
                </a:solidFill>
                <a:latin typeface="Arial Black" panose="020B0A040201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300" b="1">
                <a:solidFill>
                  <a:srgbClr val="FF6600"/>
                </a:solidFill>
                <a:latin typeface="Arial Black" panose="020B0A040201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300" b="1">
                <a:solidFill>
                  <a:srgbClr val="FF6600"/>
                </a:solidFill>
                <a:latin typeface="Arial Black" panose="020B0A04020102020204" pitchFamily="34" charset="0"/>
              </a:defRPr>
            </a:lvl9pPr>
          </a:lstStyle>
          <a:p>
            <a:pPr eaLnBrk="1" hangingPunct="1"/>
            <a:r>
              <a:rPr lang="en-US" altLang="en-US" b="0"/>
              <a:t>http://myhome.spu.edu/lauw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>
            <a:extLst>
              <a:ext uri="{FF2B5EF4-FFF2-40B4-BE49-F238E27FC236}">
                <a16:creationId xmlns:a16="http://schemas.microsoft.com/office/drawing/2014/main" id="{30410F24-3FE5-4F11-81A9-DE32605C32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Precise Definition</a:t>
            </a:r>
          </a:p>
        </p:txBody>
      </p:sp>
      <p:pic>
        <p:nvPicPr>
          <p:cNvPr id="12291" name="Picture 6">
            <a:extLst>
              <a:ext uri="{FF2B5EF4-FFF2-40B4-BE49-F238E27FC236}">
                <a16:creationId xmlns:a16="http://schemas.microsoft.com/office/drawing/2014/main" id="{F764813A-10F1-4B65-A72E-6CB433A7373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1125" y="1819275"/>
            <a:ext cx="6315075" cy="173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2292" name="Group 16">
            <a:extLst>
              <a:ext uri="{FF2B5EF4-FFF2-40B4-BE49-F238E27FC236}">
                <a16:creationId xmlns:a16="http://schemas.microsoft.com/office/drawing/2014/main" id="{89ECBF3D-CF1B-4418-B30A-4B05C9F2753D}"/>
              </a:ext>
            </a:extLst>
          </p:cNvPr>
          <p:cNvGrpSpPr>
            <a:grpSpLocks/>
          </p:cNvGrpSpPr>
          <p:nvPr/>
        </p:nvGrpSpPr>
        <p:grpSpPr bwMode="auto">
          <a:xfrm>
            <a:off x="1595438" y="3586163"/>
            <a:ext cx="6086475" cy="2695575"/>
            <a:chOff x="1595438" y="3586163"/>
            <a:chExt cx="6086475" cy="2695575"/>
          </a:xfrm>
        </p:grpSpPr>
        <p:pic>
          <p:nvPicPr>
            <p:cNvPr id="12294" name="Picture 5">
              <a:extLst>
                <a:ext uri="{FF2B5EF4-FFF2-40B4-BE49-F238E27FC236}">
                  <a16:creationId xmlns:a16="http://schemas.microsoft.com/office/drawing/2014/main" id="{FCD21E63-3E68-44F1-A194-F41A9DA3B52B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595438" y="3586163"/>
              <a:ext cx="6086475" cy="26955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graphicFrame>
          <p:nvGraphicFramePr>
            <p:cNvPr id="12295" name="Object 2">
              <a:extLst>
                <a:ext uri="{FF2B5EF4-FFF2-40B4-BE49-F238E27FC236}">
                  <a16:creationId xmlns:a16="http://schemas.microsoft.com/office/drawing/2014/main" id="{093E8D39-8EF0-4E65-97FC-2386CF67E1EB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2332068" y="4373465"/>
            <a:ext cx="101536" cy="11999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4" imgW="139579" imgH="164957" progId="Equation.DSMT4">
                    <p:embed/>
                  </p:oleObj>
                </mc:Choice>
                <mc:Fallback>
                  <p:oleObj name="Equation" r:id="rId4" imgW="139579" imgH="164957" progId="Equation.DSMT4">
                    <p:embed/>
                    <p:pic>
                      <p:nvPicPr>
                        <p:cNvPr id="0" name="Object 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332068" y="4373465"/>
                          <a:ext cx="101536" cy="119997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  <a:ln>
                          <a:noFill/>
                        </a:ln>
                        <a:extLs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2296" name="Object 3">
              <a:extLst>
                <a:ext uri="{FF2B5EF4-FFF2-40B4-BE49-F238E27FC236}">
                  <a16:creationId xmlns:a16="http://schemas.microsoft.com/office/drawing/2014/main" id="{D545E044-CB24-4C7E-9D4F-EEF3455AEE77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1957116" y="4458645"/>
            <a:ext cx="101600" cy="1206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6" imgW="139579" imgH="164957" progId="Equation.DSMT4">
                    <p:embed/>
                  </p:oleObj>
                </mc:Choice>
                <mc:Fallback>
                  <p:oleObj name="Equation" r:id="rId6" imgW="139579" imgH="164957" progId="Equation.DSMT4">
                    <p:embed/>
                    <p:pic>
                      <p:nvPicPr>
                        <p:cNvPr id="0" name="Object 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957116" y="4458645"/>
                          <a:ext cx="101600" cy="120650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  <a:ln>
                          <a:noFill/>
                        </a:ln>
                        <a:extLs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2297" name="Object 4">
              <a:extLst>
                <a:ext uri="{FF2B5EF4-FFF2-40B4-BE49-F238E27FC236}">
                  <a16:creationId xmlns:a16="http://schemas.microsoft.com/office/drawing/2014/main" id="{0D075D40-D32B-4F2A-ACE4-DD9CD70E9EFC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4997636" y="4138886"/>
            <a:ext cx="101600" cy="1206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7" imgW="139579" imgH="164957" progId="Equation.DSMT4">
                    <p:embed/>
                  </p:oleObj>
                </mc:Choice>
                <mc:Fallback>
                  <p:oleObj name="Equation" r:id="rId7" imgW="139579" imgH="164957" progId="Equation.DSMT4">
                    <p:embed/>
                    <p:pic>
                      <p:nvPicPr>
                        <p:cNvPr id="0" name="Object 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997636" y="4138886"/>
                          <a:ext cx="101600" cy="120650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  <a:ln>
                          <a:noFill/>
                        </a:ln>
                        <a:extLs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2298" name="Object 5">
              <a:extLst>
                <a:ext uri="{FF2B5EF4-FFF2-40B4-BE49-F238E27FC236}">
                  <a16:creationId xmlns:a16="http://schemas.microsoft.com/office/drawing/2014/main" id="{A9A3D2F7-458D-4E55-AC60-AB12D4D174E4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5036905" y="4587671"/>
            <a:ext cx="101600" cy="1206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8" imgW="139579" imgH="164957" progId="Equation.DSMT4">
                    <p:embed/>
                  </p:oleObj>
                </mc:Choice>
                <mc:Fallback>
                  <p:oleObj name="Equation" r:id="rId8" imgW="139579" imgH="164957" progId="Equation.DSMT4">
                    <p:embed/>
                    <p:pic>
                      <p:nvPicPr>
                        <p:cNvPr id="0" name="Object 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036905" y="4587671"/>
                          <a:ext cx="101600" cy="120650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  <a:ln>
                          <a:noFill/>
                        </a:ln>
                        <a:extLs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2299" name="Object 6">
              <a:extLst>
                <a:ext uri="{FF2B5EF4-FFF2-40B4-BE49-F238E27FC236}">
                  <a16:creationId xmlns:a16="http://schemas.microsoft.com/office/drawing/2014/main" id="{537C7EBE-671B-47BF-8478-2B27833DCFBE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5245636" y="4370027"/>
            <a:ext cx="101600" cy="1206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9" imgW="139579" imgH="164957" progId="Equation.DSMT4">
                    <p:embed/>
                  </p:oleObj>
                </mc:Choice>
                <mc:Fallback>
                  <p:oleObj name="Equation" r:id="rId9" imgW="139579" imgH="164957" progId="Equation.DSMT4">
                    <p:embed/>
                    <p:pic>
                      <p:nvPicPr>
                        <p:cNvPr id="0" name="Object 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245636" y="4370027"/>
                          <a:ext cx="101600" cy="120650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  <a:ln>
                          <a:noFill/>
                        </a:ln>
                        <a:extLs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2300" name="Object 9">
              <a:extLst>
                <a:ext uri="{FF2B5EF4-FFF2-40B4-BE49-F238E27FC236}">
                  <a16:creationId xmlns:a16="http://schemas.microsoft.com/office/drawing/2014/main" id="{D90D11D2-7A5E-48EF-8B12-8D8CD63AB1CE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3963416" y="5771268"/>
            <a:ext cx="130912" cy="14445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10" imgW="126835" imgH="139518" progId="Equation.DSMT4">
                    <p:embed/>
                  </p:oleObj>
                </mc:Choice>
                <mc:Fallback>
                  <p:oleObj name="Equation" r:id="rId10" imgW="126835" imgH="139518" progId="Equation.DSMT4">
                    <p:embed/>
                    <p:pic>
                      <p:nvPicPr>
                        <p:cNvPr id="0" name="Object 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1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963416" y="5771268"/>
                          <a:ext cx="130912" cy="144455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  <a:ln>
                          <a:noFill/>
                        </a:ln>
                        <a:extLs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2301" name="Object 10">
              <a:extLst>
                <a:ext uri="{FF2B5EF4-FFF2-40B4-BE49-F238E27FC236}">
                  <a16:creationId xmlns:a16="http://schemas.microsoft.com/office/drawing/2014/main" id="{70063AB2-D81D-452C-89EA-0CD2E37B7F96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4303511" y="6069204"/>
            <a:ext cx="121931" cy="13454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12" imgW="126835" imgH="139518" progId="Equation.DSMT4">
                    <p:embed/>
                  </p:oleObj>
                </mc:Choice>
                <mc:Fallback>
                  <p:oleObj name="Equation" r:id="rId12" imgW="126835" imgH="139518" progId="Equation.DSMT4">
                    <p:embed/>
                    <p:pic>
                      <p:nvPicPr>
                        <p:cNvPr id="0" name="Object 10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1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303511" y="6069204"/>
                          <a:ext cx="121931" cy="134544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  <a:ln>
                          <a:noFill/>
                        </a:ln>
                        <a:extLs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2302" name="Object 11">
              <a:extLst>
                <a:ext uri="{FF2B5EF4-FFF2-40B4-BE49-F238E27FC236}">
                  <a16:creationId xmlns:a16="http://schemas.microsoft.com/office/drawing/2014/main" id="{6063FCA8-32F7-41DA-95D6-00EDA0FD83ED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6513133" y="5754608"/>
            <a:ext cx="125741" cy="13874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13" imgW="126835" imgH="139518" progId="Equation.DSMT4">
                    <p:embed/>
                  </p:oleObj>
                </mc:Choice>
                <mc:Fallback>
                  <p:oleObj name="Equation" r:id="rId13" imgW="126835" imgH="139518" progId="Equation.DSMT4">
                    <p:embed/>
                    <p:pic>
                      <p:nvPicPr>
                        <p:cNvPr id="0" name="Object 1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1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513133" y="5754608"/>
                          <a:ext cx="125741" cy="138749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  <a:ln>
                          <a:noFill/>
                        </a:ln>
                        <a:extLs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2303" name="Object 12">
              <a:extLst>
                <a:ext uri="{FF2B5EF4-FFF2-40B4-BE49-F238E27FC236}">
                  <a16:creationId xmlns:a16="http://schemas.microsoft.com/office/drawing/2014/main" id="{73344C9D-7A81-4481-8321-B769F891F09E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7020545" y="5749846"/>
            <a:ext cx="125505" cy="13848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14" imgW="126835" imgH="139518" progId="Equation.DSMT4">
                    <p:embed/>
                  </p:oleObj>
                </mc:Choice>
                <mc:Fallback>
                  <p:oleObj name="Equation" r:id="rId14" imgW="126835" imgH="139518" progId="Equation.DSMT4">
                    <p:embed/>
                    <p:pic>
                      <p:nvPicPr>
                        <p:cNvPr id="0" name="Object 1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1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7020545" y="5749846"/>
                          <a:ext cx="125505" cy="138488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  <a:ln>
                          <a:noFill/>
                        </a:ln>
                        <a:extLs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2304" name="Object 15">
              <a:extLst>
                <a:ext uri="{FF2B5EF4-FFF2-40B4-BE49-F238E27FC236}">
                  <a16:creationId xmlns:a16="http://schemas.microsoft.com/office/drawing/2014/main" id="{FF0E4B21-5AAF-413A-A0F9-E1256397B24B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6873236" y="5786485"/>
            <a:ext cx="130175" cy="14446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15" imgW="126835" imgH="139518" progId="Equation.DSMT4">
                    <p:embed/>
                  </p:oleObj>
                </mc:Choice>
                <mc:Fallback>
                  <p:oleObj name="Equation" r:id="rId15" imgW="126835" imgH="139518" progId="Equation.DSMT4">
                    <p:embed/>
                    <p:pic>
                      <p:nvPicPr>
                        <p:cNvPr id="0" name="Object 1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1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873236" y="5786485"/>
                          <a:ext cx="130175" cy="144462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  <a:ln>
                          <a:noFill/>
                        </a:ln>
                        <a:extLs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12293" name="Oval 1">
            <a:extLst>
              <a:ext uri="{FF2B5EF4-FFF2-40B4-BE49-F238E27FC236}">
                <a16:creationId xmlns:a16="http://schemas.microsoft.com/office/drawing/2014/main" id="{D743F0B7-D3E6-4DD3-8299-9255D1B8A6A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33850" y="3265488"/>
            <a:ext cx="404813" cy="320675"/>
          </a:xfrm>
          <a:prstGeom prst="ellipse">
            <a:avLst/>
          </a:prstGeom>
          <a:noFill/>
          <a:ln w="9525" algn="ctr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3300" b="1">
                <a:solidFill>
                  <a:srgbClr val="FF6600"/>
                </a:solidFill>
                <a:latin typeface="Arial Black" panose="020B0A04020102020204" pitchFamily="34" charset="0"/>
              </a:defRPr>
            </a:lvl1pPr>
            <a:lvl2pPr marL="742950" indent="-285750" eaLnBrk="0" hangingPunct="0">
              <a:defRPr sz="3300" b="1">
                <a:solidFill>
                  <a:srgbClr val="FF6600"/>
                </a:solidFill>
                <a:latin typeface="Arial Black" panose="020B0A04020102020204" pitchFamily="34" charset="0"/>
              </a:defRPr>
            </a:lvl2pPr>
            <a:lvl3pPr marL="1143000" indent="-228600" eaLnBrk="0" hangingPunct="0">
              <a:defRPr sz="3300" b="1">
                <a:solidFill>
                  <a:srgbClr val="FF6600"/>
                </a:solidFill>
                <a:latin typeface="Arial Black" panose="020B0A04020102020204" pitchFamily="34" charset="0"/>
              </a:defRPr>
            </a:lvl3pPr>
            <a:lvl4pPr marL="1600200" indent="-228600" eaLnBrk="0" hangingPunct="0">
              <a:defRPr sz="3300" b="1">
                <a:solidFill>
                  <a:srgbClr val="FF6600"/>
                </a:solidFill>
                <a:latin typeface="Arial Black" panose="020B0A04020102020204" pitchFamily="34" charset="0"/>
              </a:defRPr>
            </a:lvl4pPr>
            <a:lvl5pPr marL="2057400" indent="-228600" eaLnBrk="0" hangingPunct="0">
              <a:defRPr sz="3300" b="1">
                <a:solidFill>
                  <a:srgbClr val="FF6600"/>
                </a:solidFill>
                <a:latin typeface="Arial Black" panose="020B0A040201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300" b="1">
                <a:solidFill>
                  <a:srgbClr val="FF6600"/>
                </a:solidFill>
                <a:latin typeface="Arial Black" panose="020B0A040201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300" b="1">
                <a:solidFill>
                  <a:srgbClr val="FF6600"/>
                </a:solidFill>
                <a:latin typeface="Arial Black" panose="020B0A040201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300" b="1">
                <a:solidFill>
                  <a:srgbClr val="FF6600"/>
                </a:solidFill>
                <a:latin typeface="Arial Black" panose="020B0A040201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300" b="1">
                <a:solidFill>
                  <a:srgbClr val="FF6600"/>
                </a:solidFill>
                <a:latin typeface="Arial Black" panose="020B0A040201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>
            <a:extLst>
              <a:ext uri="{FF2B5EF4-FFF2-40B4-BE49-F238E27FC236}">
                <a16:creationId xmlns:a16="http://schemas.microsoft.com/office/drawing/2014/main" id="{C68A3972-67B0-482E-AA22-657B88D932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Precise Definition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3315" name="Rectangle 3">
                <a:extLst>
                  <a:ext uri="{FF2B5EF4-FFF2-40B4-BE49-F238E27FC236}">
                    <a16:creationId xmlns:a16="http://schemas.microsoft.com/office/drawing/2014/main" id="{AD6A9451-9F80-4DAC-8740-19AA1172203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723900" y="4600575"/>
                <a:ext cx="7772400" cy="11620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 sz="3300" b="1">
                    <a:solidFill>
                      <a:srgbClr val="FF6600"/>
                    </a:solidFill>
                    <a:latin typeface="Arial Black" panose="020B0A04020102020204" pitchFamily="34" charset="0"/>
                  </a:defRPr>
                </a:lvl1pPr>
                <a:lvl2pPr marL="742950" indent="-285750" eaLnBrk="0" hangingPunct="0">
                  <a:defRPr sz="3300" b="1">
                    <a:solidFill>
                      <a:srgbClr val="FF6600"/>
                    </a:solidFill>
                    <a:latin typeface="Arial Black" panose="020B0A04020102020204" pitchFamily="34" charset="0"/>
                  </a:defRPr>
                </a:lvl2pPr>
                <a:lvl3pPr marL="1143000" indent="-228600" eaLnBrk="0" hangingPunct="0">
                  <a:defRPr sz="3300" b="1">
                    <a:solidFill>
                      <a:srgbClr val="FF6600"/>
                    </a:solidFill>
                    <a:latin typeface="Arial Black" panose="020B0A04020102020204" pitchFamily="34" charset="0"/>
                  </a:defRPr>
                </a:lvl3pPr>
                <a:lvl4pPr marL="1600200" indent="-228600" eaLnBrk="0" hangingPunct="0">
                  <a:defRPr sz="3300" b="1">
                    <a:solidFill>
                      <a:srgbClr val="FF6600"/>
                    </a:solidFill>
                    <a:latin typeface="Arial Black" panose="020B0A04020102020204" pitchFamily="34" charset="0"/>
                  </a:defRPr>
                </a:lvl4pPr>
                <a:lvl5pPr marL="2057400" indent="-228600" eaLnBrk="0" hangingPunct="0">
                  <a:defRPr sz="3300" b="1">
                    <a:solidFill>
                      <a:srgbClr val="FF6600"/>
                    </a:solidFill>
                    <a:latin typeface="Arial Black" panose="020B0A040201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3300" b="1">
                    <a:solidFill>
                      <a:srgbClr val="FF6600"/>
                    </a:solidFill>
                    <a:latin typeface="Arial Black" panose="020B0A040201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3300" b="1">
                    <a:solidFill>
                      <a:srgbClr val="FF6600"/>
                    </a:solidFill>
                    <a:latin typeface="Arial Black" panose="020B0A040201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3300" b="1">
                    <a:solidFill>
                      <a:srgbClr val="FF6600"/>
                    </a:solidFill>
                    <a:latin typeface="Arial Black" panose="020B0A040201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3300" b="1">
                    <a:solidFill>
                      <a:srgbClr val="FF6600"/>
                    </a:solidFill>
                    <a:latin typeface="Arial Black" panose="020B0A04020102020204" pitchFamily="34" charset="0"/>
                  </a:defRPr>
                </a:lvl9pPr>
              </a:lstStyle>
              <a:p>
                <a:pPr algn="l" eaLnBrk="1" hangingPunct="1">
                  <a:spcBef>
                    <a:spcPct val="20000"/>
                  </a:spcBef>
                  <a:buClr>
                    <a:schemeClr val="bg2"/>
                  </a:buClr>
                  <a:buSzPct val="70000"/>
                </a:pPr>
                <a:r>
                  <a:rPr lang="en-US" altLang="en-US" sz="2400" b="0" dirty="0">
                    <a:solidFill>
                      <a:schemeClr val="tx1"/>
                    </a:solidFill>
                    <a:latin typeface="Arial" panose="020B0604020202020204" pitchFamily="34" charset="0"/>
                  </a:rPr>
                  <a:t>if we can make the values of </a:t>
                </a:r>
                <a14:m>
                  <m:oMath xmlns:m="http://schemas.openxmlformats.org/officeDocument/2006/math">
                    <m:r>
                      <a:rPr lang="en-US" altLang="en-US" sz="2400" b="0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𝑓</m:t>
                    </m:r>
                    <m:r>
                      <a:rPr lang="en-US" altLang="en-US" sz="2400" b="0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altLang="en-US" sz="2400" b="0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altLang="en-US" sz="2400" b="0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altLang="en-US" sz="2400" b="0" dirty="0">
                    <a:solidFill>
                      <a:schemeClr val="tx1"/>
                    </a:solidFill>
                    <a:latin typeface="Arial" panose="020B0604020202020204" pitchFamily="34" charset="0"/>
                  </a:rPr>
                  <a:t> arbitrarily </a:t>
                </a:r>
                <a:r>
                  <a:rPr lang="en-US" altLang="en-US" sz="2400" b="0" dirty="0">
                    <a:solidFill>
                      <a:srgbClr val="FF0000"/>
                    </a:solidFill>
                    <a:latin typeface="Arial" panose="020B0604020202020204" pitchFamily="34" charset="0"/>
                  </a:rPr>
                  <a:t>close</a:t>
                </a:r>
                <a:r>
                  <a:rPr lang="en-US" altLang="en-US" sz="2400" b="0" dirty="0">
                    <a:solidFill>
                      <a:schemeClr val="tx1"/>
                    </a:solidFill>
                    <a:latin typeface="Arial" panose="020B0604020202020204" pitchFamily="34" charset="0"/>
                  </a:rPr>
                  <a:t> to </a:t>
                </a:r>
                <a14:m>
                  <m:oMath xmlns:m="http://schemas.openxmlformats.org/officeDocument/2006/math">
                    <m:r>
                      <a:rPr lang="en-US" altLang="en-US" sz="2400" b="0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𝐿</m:t>
                    </m:r>
                  </m:oMath>
                </a14:m>
                <a:r>
                  <a:rPr lang="en-US" altLang="en-US" sz="2400" b="0" dirty="0">
                    <a:solidFill>
                      <a:schemeClr val="tx1"/>
                    </a:solidFill>
                    <a:latin typeface="Arial" panose="020B0604020202020204" pitchFamily="34" charset="0"/>
                  </a:rPr>
                  <a:t> (as close as we like) by taking </a:t>
                </a:r>
                <a14:m>
                  <m:oMath xmlns:m="http://schemas.openxmlformats.org/officeDocument/2006/math">
                    <m:r>
                      <a:rPr lang="en-US" altLang="en-US" sz="2400" b="0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US" altLang="en-US" sz="2400" b="0" dirty="0">
                    <a:solidFill>
                      <a:schemeClr val="tx1"/>
                    </a:solidFill>
                    <a:latin typeface="Arial" panose="020B0604020202020204" pitchFamily="34" charset="0"/>
                  </a:rPr>
                  <a:t> to be </a:t>
                </a:r>
                <a:r>
                  <a:rPr lang="en-US" altLang="en-US" sz="2400" b="0" dirty="0">
                    <a:solidFill>
                      <a:srgbClr val="FF0000"/>
                    </a:solidFill>
                    <a:latin typeface="Arial" panose="020B0604020202020204" pitchFamily="34" charset="0"/>
                  </a:rPr>
                  <a:t>sufficiently close</a:t>
                </a:r>
                <a:r>
                  <a:rPr lang="en-US" altLang="en-US" sz="2400" b="0" dirty="0">
                    <a:solidFill>
                      <a:schemeClr val="tx1"/>
                    </a:solidFill>
                    <a:latin typeface="Arial" panose="020B0604020202020204" pitchFamily="34" charset="0"/>
                  </a:rPr>
                  <a:t> to</a:t>
                </a:r>
                <a:r>
                  <a:rPr lang="en-US" altLang="en-US" sz="2400" dirty="0">
                    <a:solidFill>
                      <a:srgbClr val="0066CC"/>
                    </a:solidFill>
                  </a:rPr>
                  <a:t> </a:t>
                </a:r>
                <a:r>
                  <a:rPr lang="en-US" altLang="en-US" sz="2400" b="0" i="1" dirty="0">
                    <a:solidFill>
                      <a:srgbClr val="0066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</a:t>
                </a:r>
                <a:endParaRPr lang="en-US" altLang="en-US" sz="2400" b="0" dirty="0">
                  <a:solidFill>
                    <a:schemeClr val="tx1"/>
                  </a:solidFill>
                  <a:latin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13315" name="Rectangle 3">
                <a:extLst>
                  <a:ext uri="{FF2B5EF4-FFF2-40B4-BE49-F238E27FC236}">
                    <a16:creationId xmlns:a16="http://schemas.microsoft.com/office/drawing/2014/main" id="{AD6A9451-9F80-4DAC-8740-19AA1172203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723900" y="4600575"/>
                <a:ext cx="7772400" cy="1162050"/>
              </a:xfrm>
              <a:prstGeom prst="rect">
                <a:avLst/>
              </a:prstGeom>
              <a:blipFill>
                <a:blip r:embed="rId2"/>
                <a:stretch>
                  <a:fillRect l="-1255" t="-3684" b="-14211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3316" name="Picture 6">
            <a:extLst>
              <a:ext uri="{FF2B5EF4-FFF2-40B4-BE49-F238E27FC236}">
                <a16:creationId xmlns:a16="http://schemas.microsoft.com/office/drawing/2014/main" id="{74A34293-3F31-48D2-957E-EA5842C56F2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905000"/>
            <a:ext cx="8229600" cy="2257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>
            <a:extLst>
              <a:ext uri="{FF2B5EF4-FFF2-40B4-BE49-F238E27FC236}">
                <a16:creationId xmlns:a16="http://schemas.microsoft.com/office/drawing/2014/main" id="{F72D81AD-F6A5-409C-BC78-E42F65BD22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Precise Definition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4339" name="Rectangle 3">
                <a:extLst>
                  <a:ext uri="{FF2B5EF4-FFF2-40B4-BE49-F238E27FC236}">
                    <a16:creationId xmlns:a16="http://schemas.microsoft.com/office/drawing/2014/main" id="{1CE8C4E6-12F1-4E71-A3F5-7A260CAC2F6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723900" y="4600575"/>
                <a:ext cx="7772400" cy="11620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 sz="3300" b="1">
                    <a:solidFill>
                      <a:srgbClr val="FF6600"/>
                    </a:solidFill>
                    <a:latin typeface="Arial Black" panose="020B0A04020102020204" pitchFamily="34" charset="0"/>
                  </a:defRPr>
                </a:lvl1pPr>
                <a:lvl2pPr marL="742950" indent="-285750" eaLnBrk="0" hangingPunct="0">
                  <a:defRPr sz="3300" b="1">
                    <a:solidFill>
                      <a:srgbClr val="FF6600"/>
                    </a:solidFill>
                    <a:latin typeface="Arial Black" panose="020B0A04020102020204" pitchFamily="34" charset="0"/>
                  </a:defRPr>
                </a:lvl2pPr>
                <a:lvl3pPr marL="1143000" indent="-228600" eaLnBrk="0" hangingPunct="0">
                  <a:defRPr sz="3300" b="1">
                    <a:solidFill>
                      <a:srgbClr val="FF6600"/>
                    </a:solidFill>
                    <a:latin typeface="Arial Black" panose="020B0A04020102020204" pitchFamily="34" charset="0"/>
                  </a:defRPr>
                </a:lvl3pPr>
                <a:lvl4pPr marL="1600200" indent="-228600" eaLnBrk="0" hangingPunct="0">
                  <a:defRPr sz="3300" b="1">
                    <a:solidFill>
                      <a:srgbClr val="FF6600"/>
                    </a:solidFill>
                    <a:latin typeface="Arial Black" panose="020B0A04020102020204" pitchFamily="34" charset="0"/>
                  </a:defRPr>
                </a:lvl4pPr>
                <a:lvl5pPr marL="2057400" indent="-228600" eaLnBrk="0" hangingPunct="0">
                  <a:defRPr sz="3300" b="1">
                    <a:solidFill>
                      <a:srgbClr val="FF6600"/>
                    </a:solidFill>
                    <a:latin typeface="Arial Black" panose="020B0A040201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3300" b="1">
                    <a:solidFill>
                      <a:srgbClr val="FF6600"/>
                    </a:solidFill>
                    <a:latin typeface="Arial Black" panose="020B0A040201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3300" b="1">
                    <a:solidFill>
                      <a:srgbClr val="FF6600"/>
                    </a:solidFill>
                    <a:latin typeface="Arial Black" panose="020B0A040201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3300" b="1">
                    <a:solidFill>
                      <a:srgbClr val="FF6600"/>
                    </a:solidFill>
                    <a:latin typeface="Arial Black" panose="020B0A040201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3300" b="1">
                    <a:solidFill>
                      <a:srgbClr val="FF6600"/>
                    </a:solidFill>
                    <a:latin typeface="Arial Black" panose="020B0A04020102020204" pitchFamily="34" charset="0"/>
                  </a:defRPr>
                </a:lvl9pPr>
              </a:lstStyle>
              <a:p>
                <a:pPr algn="l" eaLnBrk="1" hangingPunct="1">
                  <a:spcBef>
                    <a:spcPct val="20000"/>
                  </a:spcBef>
                  <a:buClr>
                    <a:schemeClr val="bg2"/>
                  </a:buClr>
                  <a:buSzPct val="70000"/>
                </a:pPr>
                <a:r>
                  <a:rPr lang="en-US" altLang="en-US" sz="2400" b="0" dirty="0">
                    <a:solidFill>
                      <a:schemeClr val="tx1"/>
                    </a:solidFill>
                    <a:latin typeface="Arial" panose="020B0604020202020204" pitchFamily="34" charset="0"/>
                  </a:rPr>
                  <a:t>if we can make the values of </a:t>
                </a:r>
                <a14:m>
                  <m:oMath xmlns:m="http://schemas.openxmlformats.org/officeDocument/2006/math">
                    <m:r>
                      <a:rPr lang="en-US" altLang="en-US" sz="2400" b="0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𝑓</m:t>
                    </m:r>
                    <m:r>
                      <a:rPr lang="en-US" altLang="en-US" sz="2400" b="0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altLang="en-US" sz="2400" b="0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altLang="en-US" sz="2400" b="0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altLang="en-US" sz="2400" b="0" dirty="0">
                    <a:solidFill>
                      <a:schemeClr val="tx1"/>
                    </a:solidFill>
                    <a:latin typeface="Arial" panose="020B0604020202020204" pitchFamily="34" charset="0"/>
                  </a:rPr>
                  <a:t> arbitrarily </a:t>
                </a:r>
                <a:r>
                  <a:rPr lang="en-US" altLang="en-US" sz="2400" b="0" dirty="0">
                    <a:solidFill>
                      <a:srgbClr val="FF0000"/>
                    </a:solidFill>
                    <a:latin typeface="Arial" panose="020B0604020202020204" pitchFamily="34" charset="0"/>
                  </a:rPr>
                  <a:t>close</a:t>
                </a:r>
                <a:r>
                  <a:rPr lang="en-US" altLang="en-US" sz="2400" b="0" dirty="0">
                    <a:solidFill>
                      <a:schemeClr val="tx1"/>
                    </a:solidFill>
                    <a:latin typeface="Arial" panose="020B0604020202020204" pitchFamily="34" charset="0"/>
                  </a:rPr>
                  <a:t> to </a:t>
                </a:r>
                <a14:m>
                  <m:oMath xmlns:m="http://schemas.openxmlformats.org/officeDocument/2006/math">
                    <m:r>
                      <a:rPr lang="en-US" altLang="en-US" sz="2400" b="0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𝐿</m:t>
                    </m:r>
                  </m:oMath>
                </a14:m>
                <a:r>
                  <a:rPr lang="en-US" altLang="en-US" sz="2400" b="0" dirty="0">
                    <a:solidFill>
                      <a:schemeClr val="tx1"/>
                    </a:solidFill>
                    <a:latin typeface="Arial" panose="020B0604020202020204" pitchFamily="34" charset="0"/>
                  </a:rPr>
                  <a:t> (as close as we like) by taking </a:t>
                </a:r>
                <a14:m>
                  <m:oMath xmlns:m="http://schemas.openxmlformats.org/officeDocument/2006/math">
                    <m:r>
                      <a:rPr lang="en-US" altLang="en-US" sz="2400" b="0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US" altLang="en-US" sz="2400" b="0" dirty="0">
                    <a:solidFill>
                      <a:schemeClr val="tx1"/>
                    </a:solidFill>
                    <a:latin typeface="Arial" panose="020B0604020202020204" pitchFamily="34" charset="0"/>
                  </a:rPr>
                  <a:t> to be </a:t>
                </a:r>
                <a:r>
                  <a:rPr lang="en-US" altLang="en-US" sz="2400" b="0" dirty="0">
                    <a:solidFill>
                      <a:srgbClr val="FF0000"/>
                    </a:solidFill>
                    <a:latin typeface="Arial" panose="020B0604020202020204" pitchFamily="34" charset="0"/>
                  </a:rPr>
                  <a:t>sufficiently close</a:t>
                </a:r>
                <a:r>
                  <a:rPr lang="en-US" altLang="en-US" sz="2400" b="0" dirty="0">
                    <a:solidFill>
                      <a:schemeClr val="tx1"/>
                    </a:solidFill>
                    <a:latin typeface="Arial" panose="020B0604020202020204" pitchFamily="34" charset="0"/>
                  </a:rPr>
                  <a:t> to</a:t>
                </a:r>
                <a:r>
                  <a:rPr lang="en-US" altLang="en-US" sz="2400" dirty="0">
                    <a:solidFill>
                      <a:srgbClr val="0066CC"/>
                    </a:solidFill>
                  </a:rPr>
                  <a:t> </a:t>
                </a:r>
                <a:r>
                  <a:rPr lang="en-US" altLang="en-US" sz="2400" b="0" i="1" dirty="0">
                    <a:solidFill>
                      <a:srgbClr val="0066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</a:t>
                </a:r>
                <a:endParaRPr lang="en-US" altLang="en-US" sz="2400" b="0" dirty="0">
                  <a:solidFill>
                    <a:schemeClr val="tx1"/>
                  </a:solidFill>
                  <a:latin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14339" name="Rectangle 3">
                <a:extLst>
                  <a:ext uri="{FF2B5EF4-FFF2-40B4-BE49-F238E27FC236}">
                    <a16:creationId xmlns:a16="http://schemas.microsoft.com/office/drawing/2014/main" id="{1CE8C4E6-12F1-4E71-A3F5-7A260CAC2F6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723900" y="4600575"/>
                <a:ext cx="7772400" cy="1162050"/>
              </a:xfrm>
              <a:prstGeom prst="rect">
                <a:avLst/>
              </a:prstGeom>
              <a:blipFill>
                <a:blip r:embed="rId2"/>
                <a:stretch>
                  <a:fillRect l="-1255" t="-3684" b="-14211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4340" name="Picture 6">
            <a:extLst>
              <a:ext uri="{FF2B5EF4-FFF2-40B4-BE49-F238E27FC236}">
                <a16:creationId xmlns:a16="http://schemas.microsoft.com/office/drawing/2014/main" id="{46AE4397-DF01-40BA-8B6D-E02FBDA4892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905000"/>
            <a:ext cx="8229600" cy="2257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14341" name="Object 1">
            <a:extLst>
              <a:ext uri="{FF2B5EF4-FFF2-40B4-BE49-F238E27FC236}">
                <a16:creationId xmlns:a16="http://schemas.microsoft.com/office/drawing/2014/main" id="{CB0BEB27-1126-41A6-8175-BEB4CBB90E9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697538" y="3944938"/>
          <a:ext cx="2586037" cy="6556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701800" imgH="431800" progId="Equation.DSMT4">
                  <p:embed/>
                </p:oleObj>
              </mc:Choice>
              <mc:Fallback>
                <p:oleObj name="Equation" r:id="rId4" imgW="1701800" imgH="431800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97538" y="3944938"/>
                        <a:ext cx="2586037" cy="655637"/>
                      </a:xfrm>
                      <a:prstGeom prst="rect">
                        <a:avLst/>
                      </a:prstGeom>
                      <a:solidFill>
                        <a:srgbClr val="FFFF00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>
            <a:extLst>
              <a:ext uri="{FF2B5EF4-FFF2-40B4-BE49-F238E27FC236}">
                <a16:creationId xmlns:a16="http://schemas.microsoft.com/office/drawing/2014/main" id="{060F79D6-2DA1-450A-88EE-0BDA406243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Precise Definition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5363" name="Rectangle 3">
                <a:extLst>
                  <a:ext uri="{FF2B5EF4-FFF2-40B4-BE49-F238E27FC236}">
                    <a16:creationId xmlns:a16="http://schemas.microsoft.com/office/drawing/2014/main" id="{953E1753-25A7-4007-912F-AC0ABEA18EE5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723900" y="4600575"/>
                <a:ext cx="7772400" cy="11620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 sz="3300" b="1">
                    <a:solidFill>
                      <a:srgbClr val="FF6600"/>
                    </a:solidFill>
                    <a:latin typeface="Arial Black" panose="020B0A04020102020204" pitchFamily="34" charset="0"/>
                  </a:defRPr>
                </a:lvl1pPr>
                <a:lvl2pPr marL="742950" indent="-285750" eaLnBrk="0" hangingPunct="0">
                  <a:defRPr sz="3300" b="1">
                    <a:solidFill>
                      <a:srgbClr val="FF6600"/>
                    </a:solidFill>
                    <a:latin typeface="Arial Black" panose="020B0A04020102020204" pitchFamily="34" charset="0"/>
                  </a:defRPr>
                </a:lvl2pPr>
                <a:lvl3pPr marL="1143000" indent="-228600" eaLnBrk="0" hangingPunct="0">
                  <a:defRPr sz="3300" b="1">
                    <a:solidFill>
                      <a:srgbClr val="FF6600"/>
                    </a:solidFill>
                    <a:latin typeface="Arial Black" panose="020B0A04020102020204" pitchFamily="34" charset="0"/>
                  </a:defRPr>
                </a:lvl3pPr>
                <a:lvl4pPr marL="1600200" indent="-228600" eaLnBrk="0" hangingPunct="0">
                  <a:defRPr sz="3300" b="1">
                    <a:solidFill>
                      <a:srgbClr val="FF6600"/>
                    </a:solidFill>
                    <a:latin typeface="Arial Black" panose="020B0A04020102020204" pitchFamily="34" charset="0"/>
                  </a:defRPr>
                </a:lvl4pPr>
                <a:lvl5pPr marL="2057400" indent="-228600" eaLnBrk="0" hangingPunct="0">
                  <a:defRPr sz="3300" b="1">
                    <a:solidFill>
                      <a:srgbClr val="FF6600"/>
                    </a:solidFill>
                    <a:latin typeface="Arial Black" panose="020B0A040201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3300" b="1">
                    <a:solidFill>
                      <a:srgbClr val="FF6600"/>
                    </a:solidFill>
                    <a:latin typeface="Arial Black" panose="020B0A040201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3300" b="1">
                    <a:solidFill>
                      <a:srgbClr val="FF6600"/>
                    </a:solidFill>
                    <a:latin typeface="Arial Black" panose="020B0A040201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3300" b="1">
                    <a:solidFill>
                      <a:srgbClr val="FF6600"/>
                    </a:solidFill>
                    <a:latin typeface="Arial Black" panose="020B0A040201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3300" b="1">
                    <a:solidFill>
                      <a:srgbClr val="FF6600"/>
                    </a:solidFill>
                    <a:latin typeface="Arial Black" panose="020B0A04020102020204" pitchFamily="34" charset="0"/>
                  </a:defRPr>
                </a:lvl9pPr>
              </a:lstStyle>
              <a:p>
                <a:pPr algn="l" eaLnBrk="1" hangingPunct="1">
                  <a:spcBef>
                    <a:spcPct val="20000"/>
                  </a:spcBef>
                  <a:buClr>
                    <a:schemeClr val="bg2"/>
                  </a:buClr>
                  <a:buSzPct val="70000"/>
                </a:pPr>
                <a:r>
                  <a:rPr lang="en-US" altLang="en-US" sz="2400" b="0" dirty="0">
                    <a:solidFill>
                      <a:schemeClr val="tx1"/>
                    </a:solidFill>
                    <a:latin typeface="Arial" panose="020B0604020202020204" pitchFamily="34" charset="0"/>
                  </a:rPr>
                  <a:t>if we can make the values of </a:t>
                </a:r>
                <a14:m>
                  <m:oMath xmlns:m="http://schemas.openxmlformats.org/officeDocument/2006/math">
                    <m:r>
                      <a:rPr lang="en-US" altLang="en-US" sz="2400" b="0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𝑓</m:t>
                    </m:r>
                    <m:r>
                      <a:rPr lang="en-US" altLang="en-US" sz="2400" b="0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altLang="en-US" sz="2400" b="0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altLang="en-US" sz="2400" b="0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altLang="en-US" sz="2400" b="0" dirty="0">
                    <a:solidFill>
                      <a:schemeClr val="tx1"/>
                    </a:solidFill>
                    <a:latin typeface="Arial" panose="020B0604020202020204" pitchFamily="34" charset="0"/>
                  </a:rPr>
                  <a:t> arbitrarily </a:t>
                </a:r>
                <a:r>
                  <a:rPr lang="en-US" altLang="en-US" sz="2400" b="0" dirty="0">
                    <a:solidFill>
                      <a:srgbClr val="FF0000"/>
                    </a:solidFill>
                    <a:latin typeface="Arial" panose="020B0604020202020204" pitchFamily="34" charset="0"/>
                  </a:rPr>
                  <a:t>close</a:t>
                </a:r>
                <a:r>
                  <a:rPr lang="en-US" altLang="en-US" sz="2400" b="0" dirty="0">
                    <a:solidFill>
                      <a:schemeClr val="tx1"/>
                    </a:solidFill>
                    <a:latin typeface="Arial" panose="020B0604020202020204" pitchFamily="34" charset="0"/>
                  </a:rPr>
                  <a:t> to </a:t>
                </a:r>
                <a14:m>
                  <m:oMath xmlns:m="http://schemas.openxmlformats.org/officeDocument/2006/math">
                    <m:r>
                      <a:rPr lang="en-US" altLang="en-US" sz="2400" b="0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𝐿</m:t>
                    </m:r>
                  </m:oMath>
                </a14:m>
                <a:r>
                  <a:rPr lang="en-US" altLang="en-US" sz="2400" b="0" dirty="0">
                    <a:solidFill>
                      <a:schemeClr val="tx1"/>
                    </a:solidFill>
                    <a:latin typeface="Arial" panose="020B0604020202020204" pitchFamily="34" charset="0"/>
                  </a:rPr>
                  <a:t> (as close as we like) by taking </a:t>
                </a:r>
                <a14:m>
                  <m:oMath xmlns:m="http://schemas.openxmlformats.org/officeDocument/2006/math">
                    <m:r>
                      <a:rPr lang="en-US" altLang="en-US" sz="2400" b="0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US" altLang="en-US" sz="2400" b="0" dirty="0">
                    <a:solidFill>
                      <a:schemeClr val="tx1"/>
                    </a:solidFill>
                    <a:latin typeface="Arial" panose="020B0604020202020204" pitchFamily="34" charset="0"/>
                  </a:rPr>
                  <a:t> to be </a:t>
                </a:r>
                <a:r>
                  <a:rPr lang="en-US" altLang="en-US" sz="2400" b="0" dirty="0">
                    <a:solidFill>
                      <a:srgbClr val="FF0000"/>
                    </a:solidFill>
                    <a:latin typeface="Arial" panose="020B0604020202020204" pitchFamily="34" charset="0"/>
                  </a:rPr>
                  <a:t>sufficiently close</a:t>
                </a:r>
                <a:r>
                  <a:rPr lang="en-US" altLang="en-US" sz="2400" b="0" dirty="0">
                    <a:solidFill>
                      <a:schemeClr val="tx1"/>
                    </a:solidFill>
                    <a:latin typeface="Arial" panose="020B0604020202020204" pitchFamily="34" charset="0"/>
                  </a:rPr>
                  <a:t> to</a:t>
                </a:r>
                <a:r>
                  <a:rPr lang="en-US" altLang="en-US" sz="2400" dirty="0">
                    <a:solidFill>
                      <a:srgbClr val="0066CC"/>
                    </a:solidFill>
                  </a:rPr>
                  <a:t> </a:t>
                </a:r>
                <a:r>
                  <a:rPr lang="en-US" altLang="en-US" sz="2400" b="0" i="1" dirty="0">
                    <a:solidFill>
                      <a:srgbClr val="0066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</a:t>
                </a:r>
                <a:endParaRPr lang="en-US" altLang="en-US" sz="2400" b="0" dirty="0">
                  <a:solidFill>
                    <a:schemeClr val="tx1"/>
                  </a:solidFill>
                  <a:latin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15363" name="Rectangle 3">
                <a:extLst>
                  <a:ext uri="{FF2B5EF4-FFF2-40B4-BE49-F238E27FC236}">
                    <a16:creationId xmlns:a16="http://schemas.microsoft.com/office/drawing/2014/main" id="{953E1753-25A7-4007-912F-AC0ABEA18EE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723900" y="4600575"/>
                <a:ext cx="7772400" cy="1162050"/>
              </a:xfrm>
              <a:prstGeom prst="rect">
                <a:avLst/>
              </a:prstGeom>
              <a:blipFill>
                <a:blip r:embed="rId2"/>
                <a:stretch>
                  <a:fillRect l="-1255" t="-3684" b="-14211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5364" name="Picture 6">
            <a:extLst>
              <a:ext uri="{FF2B5EF4-FFF2-40B4-BE49-F238E27FC236}">
                <a16:creationId xmlns:a16="http://schemas.microsoft.com/office/drawing/2014/main" id="{39EBCDF1-A480-4AD7-88D8-75B5849F5CA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905000"/>
            <a:ext cx="8229600" cy="2257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15365" name="Object 2">
            <a:extLst>
              <a:ext uri="{FF2B5EF4-FFF2-40B4-BE49-F238E27FC236}">
                <a16:creationId xmlns:a16="http://schemas.microsoft.com/office/drawing/2014/main" id="{BD7D8912-D5A9-4149-86DC-4FF854620A5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213350" y="5561013"/>
          <a:ext cx="3319463" cy="6175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183452" imgH="406224" progId="Equation.DSMT4">
                  <p:embed/>
                </p:oleObj>
              </mc:Choice>
              <mc:Fallback>
                <p:oleObj name="Equation" r:id="rId4" imgW="2183452" imgH="406224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13350" y="5561013"/>
                        <a:ext cx="3319463" cy="617537"/>
                      </a:xfrm>
                      <a:prstGeom prst="rect">
                        <a:avLst/>
                      </a:prstGeom>
                      <a:solidFill>
                        <a:srgbClr val="FFFF00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6" name="Object 3">
            <a:extLst>
              <a:ext uri="{FF2B5EF4-FFF2-40B4-BE49-F238E27FC236}">
                <a16:creationId xmlns:a16="http://schemas.microsoft.com/office/drawing/2014/main" id="{31C21B4B-0A4D-4D5B-8F4B-EBD7DF08172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697538" y="3944938"/>
          <a:ext cx="2586037" cy="6556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701800" imgH="431800" progId="Equation.DSMT4">
                  <p:embed/>
                </p:oleObj>
              </mc:Choice>
              <mc:Fallback>
                <p:oleObj name="Equation" r:id="rId6" imgW="1701800" imgH="43180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97538" y="3944938"/>
                        <a:ext cx="2586037" cy="655637"/>
                      </a:xfrm>
                      <a:prstGeom prst="rect">
                        <a:avLst/>
                      </a:prstGeom>
                      <a:solidFill>
                        <a:srgbClr val="FFFF00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>
            <a:extLst>
              <a:ext uri="{FF2B5EF4-FFF2-40B4-BE49-F238E27FC236}">
                <a16:creationId xmlns:a16="http://schemas.microsoft.com/office/drawing/2014/main" id="{68CAF9C0-7B33-43D4-9709-5FB12317F7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Precise Definition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6387" name="Content Placeholder 2">
                <a:extLst>
                  <a:ext uri="{FF2B5EF4-FFF2-40B4-BE49-F238E27FC236}">
                    <a16:creationId xmlns:a16="http://schemas.microsoft.com/office/drawing/2014/main" id="{7486E3E0-A13D-4D0D-B007-D8ACDB0192EA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600075" y="4543425"/>
                <a:ext cx="7724775" cy="1733550"/>
              </a:xfrm>
            </p:spPr>
            <p:txBody>
              <a:bodyPr/>
              <a:lstStyle/>
              <a:p>
                <a:r>
                  <a:rPr lang="en-US" altLang="en-US" sz="2400" dirty="0">
                    <a:solidFill>
                      <a:srgbClr val="0066CC"/>
                    </a:solidFill>
                  </a:rPr>
                  <a:t>The values of </a:t>
                </a:r>
                <a14:m>
                  <m:oMath xmlns:m="http://schemas.openxmlformats.org/officeDocument/2006/math">
                    <m:r>
                      <a:rPr lang="en-US" altLang="en-US" sz="24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𝛿</m:t>
                    </m:r>
                  </m:oMath>
                </a14:m>
                <a:r>
                  <a:rPr lang="en-US" altLang="en-US" sz="2400" dirty="0">
                    <a:solidFill>
                      <a:srgbClr val="0066CC"/>
                    </a:solidFill>
                  </a:rPr>
                  <a:t> depend on the values of </a:t>
                </a:r>
                <a14:m>
                  <m:oMath xmlns:m="http://schemas.openxmlformats.org/officeDocument/2006/math">
                    <m:r>
                      <a:rPr lang="en-US" altLang="en-US" sz="24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𝜀</m:t>
                    </m:r>
                  </m:oMath>
                </a14:m>
                <a:r>
                  <a:rPr lang="en-US" altLang="en-US" sz="2400" dirty="0">
                    <a:solidFill>
                      <a:srgbClr val="0066CC"/>
                    </a:solidFill>
                  </a:rPr>
                  <a:t>.</a:t>
                </a:r>
                <a:endParaRPr lang="en-US" altLang="en-US" sz="2400" dirty="0">
                  <a:solidFill>
                    <a:srgbClr val="0066CC"/>
                  </a:solidFill>
                  <a:latin typeface="MaplePi" pitchFamily="2" charset="0"/>
                </a:endParaRPr>
              </a:p>
              <a:p>
                <a14:m>
                  <m:oMath xmlns:m="http://schemas.openxmlformats.org/officeDocument/2006/math">
                    <m:r>
                      <a:rPr lang="en-US" altLang="en-US" sz="24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𝛿</m:t>
                    </m:r>
                  </m:oMath>
                </a14:m>
                <a:r>
                  <a:rPr lang="en-US" altLang="en-US" sz="2400" dirty="0">
                    <a:solidFill>
                      <a:srgbClr val="0066CC"/>
                    </a:solidFill>
                  </a:rPr>
                  <a:t> is a function of </a:t>
                </a:r>
                <a14:m>
                  <m:oMath xmlns:m="http://schemas.openxmlformats.org/officeDocument/2006/math">
                    <m:r>
                      <a:rPr lang="en-US" altLang="en-US" sz="24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𝜀</m:t>
                    </m:r>
                  </m:oMath>
                </a14:m>
                <a:r>
                  <a:rPr lang="en-US" altLang="en-US" sz="2400" dirty="0">
                    <a:solidFill>
                      <a:srgbClr val="0066CC"/>
                    </a:solidFill>
                  </a:rPr>
                  <a:t>.</a:t>
                </a:r>
              </a:p>
              <a:p>
                <a:r>
                  <a:rPr lang="en-US" altLang="en-US" sz="2400" dirty="0">
                    <a:solidFill>
                      <a:srgbClr val="0066CC"/>
                    </a:solidFill>
                  </a:rPr>
                  <a:t>Definition is independent of the function value at </a:t>
                </a:r>
                <a:r>
                  <a:rPr lang="en-US" altLang="en-US" sz="2400" i="1" dirty="0">
                    <a:solidFill>
                      <a:srgbClr val="0066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</a:t>
                </a:r>
                <a:r>
                  <a:rPr lang="en-US" altLang="en-US" sz="2400" dirty="0">
                    <a:solidFill>
                      <a:srgbClr val="0066CC"/>
                    </a:solidFill>
                  </a:rPr>
                  <a:t> </a:t>
                </a:r>
              </a:p>
            </p:txBody>
          </p:sp>
        </mc:Choice>
        <mc:Fallback>
          <p:sp>
            <p:nvSpPr>
              <p:cNvPr id="16387" name="Content Placeholder 2">
                <a:extLst>
                  <a:ext uri="{FF2B5EF4-FFF2-40B4-BE49-F238E27FC236}">
                    <a16:creationId xmlns:a16="http://schemas.microsoft.com/office/drawing/2014/main" id="{7486E3E0-A13D-4D0D-B007-D8ACDB0192EA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00075" y="4543425"/>
                <a:ext cx="7724775" cy="1733550"/>
              </a:xfrm>
              <a:blipFill>
                <a:blip r:embed="rId2"/>
                <a:stretch>
                  <a:fillRect l="-315" t="-315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6388" name="Picture 6">
            <a:extLst>
              <a:ext uri="{FF2B5EF4-FFF2-40B4-BE49-F238E27FC236}">
                <a16:creationId xmlns:a16="http://schemas.microsoft.com/office/drawing/2014/main" id="{96FA3AFB-FE39-437F-BCDA-43A738127F9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905000"/>
            <a:ext cx="8229600" cy="2257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>
            <a:extLst>
              <a:ext uri="{FF2B5EF4-FFF2-40B4-BE49-F238E27FC236}">
                <a16:creationId xmlns:a16="http://schemas.microsoft.com/office/drawing/2014/main" id="{9708AC7E-2CA2-4183-9DF8-862B78B71B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Example 1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7411" name="Content Placeholder 2">
                <a:extLst>
                  <a:ext uri="{FF2B5EF4-FFF2-40B4-BE49-F238E27FC236}">
                    <a16:creationId xmlns:a16="http://schemas.microsoft.com/office/drawing/2014/main" id="{F0AFEDB4-6266-4966-A8F1-7BDE8260F229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762000" y="1905000"/>
                <a:ext cx="7696200" cy="685800"/>
              </a:xfrm>
            </p:spPr>
            <p:txBody>
              <a:bodyPr/>
              <a:lstStyle/>
              <a:p>
                <a:pPr>
                  <a:buFont typeface="Wingdings" panose="05000000000000000000" pitchFamily="2" charset="2"/>
                  <a:buNone/>
                </a:pPr>
                <a:r>
                  <a:rPr lang="en-US" altLang="en-US" dirty="0"/>
                  <a:t>Use the </a:t>
                </a:r>
                <a14:m>
                  <m:oMath xmlns:m="http://schemas.openxmlformats.org/officeDocument/2006/math">
                    <m:r>
                      <a:rPr lang="en-US" altLang="en-US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𝜀</m:t>
                    </m:r>
                    <m:r>
                      <a:rPr lang="en-US" altLang="en-US" b="0" i="0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  <m:r>
                      <a:rPr lang="en-US" altLang="en-US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𝛿</m:t>
                    </m:r>
                  </m:oMath>
                </a14:m>
                <a:r>
                  <a:rPr lang="en-US" altLang="en-US" dirty="0"/>
                  <a:t> definition to prove that </a:t>
                </a:r>
              </a:p>
            </p:txBody>
          </p:sp>
        </mc:Choice>
        <mc:Fallback>
          <p:sp>
            <p:nvSpPr>
              <p:cNvPr id="17411" name="Content Placeholder 2">
                <a:extLst>
                  <a:ext uri="{FF2B5EF4-FFF2-40B4-BE49-F238E27FC236}">
                    <a16:creationId xmlns:a16="http://schemas.microsoft.com/office/drawing/2014/main" id="{F0AFEDB4-6266-4966-A8F1-7BDE8260F229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762000" y="1905000"/>
                <a:ext cx="7696200" cy="685800"/>
              </a:xfrm>
              <a:blipFill>
                <a:blip r:embed="rId2"/>
                <a:stretch>
                  <a:fillRect l="-1900" t="-11607" b="-1071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17412" name="Object 4">
            <a:extLst>
              <a:ext uri="{FF2B5EF4-FFF2-40B4-BE49-F238E27FC236}">
                <a16:creationId xmlns:a16="http://schemas.microsoft.com/office/drawing/2014/main" id="{88E33EEF-6BA0-45D2-9ECA-D0EF26A35E0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786063" y="2559050"/>
          <a:ext cx="2940050" cy="890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965200" imgH="292100" progId="Equation.DSMT4">
                  <p:embed/>
                </p:oleObj>
              </mc:Choice>
              <mc:Fallback>
                <p:oleObj name="Equation" r:id="rId3" imgW="965200" imgH="2921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86063" y="2559050"/>
                        <a:ext cx="2940050" cy="8905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>
            <a:extLst>
              <a:ext uri="{FF2B5EF4-FFF2-40B4-BE49-F238E27FC236}">
                <a16:creationId xmlns:a16="http://schemas.microsoft.com/office/drawing/2014/main" id="{8A7703D9-D4C1-4B08-A3CD-B24EAD790E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Analysis</a:t>
            </a:r>
          </a:p>
        </p:txBody>
      </p:sp>
      <p:sp>
        <p:nvSpPr>
          <p:cNvPr id="18435" name="Content Placeholder 2">
            <a:extLst>
              <a:ext uri="{FF2B5EF4-FFF2-40B4-BE49-F238E27FC236}">
                <a16:creationId xmlns:a16="http://schemas.microsoft.com/office/drawing/2014/main" id="{D1875DF1-7B30-4911-9F00-4FF63C62A12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2000" y="1905000"/>
            <a:ext cx="7696200" cy="685800"/>
          </a:xfrm>
        </p:spPr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en-US" altLang="en-US" dirty="0"/>
              <a:t>Use the </a:t>
            </a:r>
            <a:r>
              <a:rPr lang="en-US" altLang="en-US" dirty="0">
                <a:latin typeface="MaplePi" pitchFamily="2" charset="0"/>
              </a:rPr>
              <a:t>𝜀−𝛿</a:t>
            </a:r>
            <a:r>
              <a:rPr lang="en-US" altLang="en-US" dirty="0"/>
              <a:t> definition to prove that </a:t>
            </a:r>
          </a:p>
        </p:txBody>
      </p:sp>
      <p:graphicFrame>
        <p:nvGraphicFramePr>
          <p:cNvPr id="18436" name="Object 4">
            <a:extLst>
              <a:ext uri="{FF2B5EF4-FFF2-40B4-BE49-F238E27FC236}">
                <a16:creationId xmlns:a16="http://schemas.microsoft.com/office/drawing/2014/main" id="{F62A89A3-215C-42D4-A088-4D676046450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786063" y="2559050"/>
          <a:ext cx="2940050" cy="890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965200" imgH="292100" progId="Equation.DSMT4">
                  <p:embed/>
                </p:oleObj>
              </mc:Choice>
              <mc:Fallback>
                <p:oleObj name="Equation" r:id="rId2" imgW="965200" imgH="2921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86063" y="2559050"/>
                        <a:ext cx="2940050" cy="8905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8437" name="Picture 6">
            <a:extLst>
              <a:ext uri="{FF2B5EF4-FFF2-40B4-BE49-F238E27FC236}">
                <a16:creationId xmlns:a16="http://schemas.microsoft.com/office/drawing/2014/main" id="{1C31A9A9-34FC-4908-ACCA-59115C85AD4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7722"/>
          <a:stretch>
            <a:fillRect/>
          </a:stretch>
        </p:blipFill>
        <p:spPr bwMode="auto">
          <a:xfrm>
            <a:off x="590550" y="4086225"/>
            <a:ext cx="8229600" cy="1857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>
            <a:extLst>
              <a:ext uri="{FF2B5EF4-FFF2-40B4-BE49-F238E27FC236}">
                <a16:creationId xmlns:a16="http://schemas.microsoft.com/office/drawing/2014/main" id="{0B5966AD-B5AB-4B3D-B12F-AD80E28141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Proof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9459" name="Content Placeholder 2">
                <a:extLst>
                  <a:ext uri="{FF2B5EF4-FFF2-40B4-BE49-F238E27FC236}">
                    <a16:creationId xmlns:a16="http://schemas.microsoft.com/office/drawing/2014/main" id="{2C2A53D0-DFAC-47A2-A3AD-7551AC8FE2E4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762000" y="1905000"/>
                <a:ext cx="7696200" cy="685800"/>
              </a:xfrm>
            </p:spPr>
            <p:txBody>
              <a:bodyPr/>
              <a:lstStyle/>
              <a:p>
                <a:pPr>
                  <a:buNone/>
                </a:pPr>
                <a:r>
                  <a:rPr lang="en-US" altLang="en-US" dirty="0"/>
                  <a:t>Use the </a:t>
                </a:r>
                <a14:m>
                  <m:oMath xmlns:m="http://schemas.openxmlformats.org/officeDocument/2006/math">
                    <m:r>
                      <a:rPr lang="en-US" altLang="en-US" i="1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𝜀</m:t>
                    </m:r>
                    <m:r>
                      <a:rPr lang="en-US" altLang="en-US" i="1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  <m:r>
                      <a:rPr lang="en-US" altLang="en-US" i="1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𝛿</m:t>
                    </m:r>
                    <m:r>
                      <a:rPr lang="en-US" altLang="en-US" i="1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altLang="en-US" dirty="0"/>
                  <a:t>definition to prove that </a:t>
                </a:r>
              </a:p>
            </p:txBody>
          </p:sp>
        </mc:Choice>
        <mc:Fallback>
          <p:sp>
            <p:nvSpPr>
              <p:cNvPr id="19459" name="Content Placeholder 2">
                <a:extLst>
                  <a:ext uri="{FF2B5EF4-FFF2-40B4-BE49-F238E27FC236}">
                    <a16:creationId xmlns:a16="http://schemas.microsoft.com/office/drawing/2014/main" id="{2C2A53D0-DFAC-47A2-A3AD-7551AC8FE2E4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762000" y="1905000"/>
                <a:ext cx="7696200" cy="685800"/>
              </a:xfrm>
              <a:blipFill>
                <a:blip r:embed="rId2"/>
                <a:stretch>
                  <a:fillRect l="-1900" t="-11607" b="-1071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19460" name="Object 4">
            <a:extLst>
              <a:ext uri="{FF2B5EF4-FFF2-40B4-BE49-F238E27FC236}">
                <a16:creationId xmlns:a16="http://schemas.microsoft.com/office/drawing/2014/main" id="{EFD9F0D1-C5DA-4177-A7A5-FED40F52D21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786063" y="2559050"/>
          <a:ext cx="2940050" cy="890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965200" imgH="292100" progId="Equation.DSMT4">
                  <p:embed/>
                </p:oleObj>
              </mc:Choice>
              <mc:Fallback>
                <p:oleObj name="Equation" r:id="rId3" imgW="965200" imgH="2921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86063" y="2559050"/>
                        <a:ext cx="2940050" cy="8905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EC622F8C-DEA6-4FAF-9C70-5070FEC453D8}"/>
              </a:ext>
            </a:extLst>
          </p:cNvPr>
          <p:cNvGraphicFramePr>
            <a:graphicFrameLocks noGrp="1"/>
          </p:cNvGraphicFramePr>
          <p:nvPr/>
        </p:nvGraphicFramePr>
        <p:xfrm>
          <a:off x="542925" y="3721100"/>
          <a:ext cx="7877175" cy="2441575"/>
        </p:xfrm>
        <a:graphic>
          <a:graphicData uri="http://schemas.openxmlformats.org/drawingml/2006/table">
            <a:tbl>
              <a:tblPr/>
              <a:tblGrid>
                <a:gridCol w="78771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4415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>
            <a:extLst>
              <a:ext uri="{FF2B5EF4-FFF2-40B4-BE49-F238E27FC236}">
                <a16:creationId xmlns:a16="http://schemas.microsoft.com/office/drawing/2014/main" id="{D79BCC7A-815F-4CFA-97F3-50B08839ED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Guessing and Proofing</a:t>
            </a:r>
          </a:p>
        </p:txBody>
      </p:sp>
      <p:sp>
        <p:nvSpPr>
          <p:cNvPr id="20483" name="Content Placeholder 2">
            <a:extLst>
              <a:ext uri="{FF2B5EF4-FFF2-40B4-BE49-F238E27FC236}">
                <a16:creationId xmlns:a16="http://schemas.microsoft.com/office/drawing/2014/main" id="{3323C0BE-73A3-41C2-9786-B5F56AA44E2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400" dirty="0"/>
              <a:t>Note that in the solution of Example 1 there were two stages — </a:t>
            </a:r>
            <a:r>
              <a:rPr lang="en-US" altLang="en-US" sz="2400" dirty="0">
                <a:solidFill>
                  <a:srgbClr val="0066CC"/>
                </a:solidFill>
              </a:rPr>
              <a:t>guessing</a:t>
            </a:r>
            <a:r>
              <a:rPr lang="en-US" altLang="en-US" sz="2400" dirty="0"/>
              <a:t> and </a:t>
            </a:r>
            <a:r>
              <a:rPr lang="en-US" altLang="en-US" sz="2400" dirty="0">
                <a:solidFill>
                  <a:srgbClr val="0066CC"/>
                </a:solidFill>
              </a:rPr>
              <a:t>proving</a:t>
            </a:r>
            <a:r>
              <a:rPr lang="en-US" altLang="en-US" sz="2400" dirty="0"/>
              <a:t>.</a:t>
            </a:r>
          </a:p>
          <a:p>
            <a:r>
              <a:rPr lang="en-US" altLang="en-US" sz="2400" dirty="0"/>
              <a:t>We made a preliminary analysis that enabled us to guess a value for </a:t>
            </a:r>
            <a:r>
              <a:rPr lang="en-US" altLang="en-US" sz="2400" dirty="0">
                <a:solidFill>
                  <a:srgbClr val="0070C0"/>
                </a:solidFill>
                <a:latin typeface="MaplePi" pitchFamily="2" charset="0"/>
              </a:rPr>
              <a:t>𝛿</a:t>
            </a:r>
            <a:r>
              <a:rPr lang="en-US" altLang="en-US" sz="2400" dirty="0"/>
              <a:t>. But then in the second stage we had to go back and prove in a careful, logical fashion that we had made a correct guess. </a:t>
            </a:r>
          </a:p>
          <a:p>
            <a:r>
              <a:rPr lang="en-US" altLang="en-US" sz="2400" dirty="0"/>
              <a:t>This procedure is typical of much of mathematics. Sometimes it is necessary to first make an intelligent guess about the answer to a problem and then prove that the guess is correct.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>
            <a:extLst>
              <a:ext uri="{FF2B5EF4-FFF2-40B4-BE49-F238E27FC236}">
                <a16:creationId xmlns:a16="http://schemas.microsoft.com/office/drawing/2014/main" id="{A3D70024-8443-4205-8B8A-E694290C00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Remarks</a:t>
            </a:r>
          </a:p>
        </p:txBody>
      </p:sp>
      <p:sp>
        <p:nvSpPr>
          <p:cNvPr id="21507" name="Content Placeholder 2">
            <a:extLst>
              <a:ext uri="{FF2B5EF4-FFF2-40B4-BE49-F238E27FC236}">
                <a16:creationId xmlns:a16="http://schemas.microsoft.com/office/drawing/2014/main" id="{47DD8126-5699-4F39-9F37-92DBCDCABC1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/>
              <a:t>We are in a process of “reinventing” calculus.  Many results that you have learned in calculus courses are not yet available!</a:t>
            </a:r>
          </a:p>
          <a:p>
            <a:r>
              <a:rPr lang="en-US" altLang="en-US"/>
              <a:t>It is like …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>
            <a:extLst>
              <a:ext uri="{FF2B5EF4-FFF2-40B4-BE49-F238E27FC236}">
                <a16:creationId xmlns:a16="http://schemas.microsoft.com/office/drawing/2014/main" id="{02CF5E26-ED0A-41C4-A7CD-A6A698BBBF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References</a:t>
            </a:r>
          </a:p>
        </p:txBody>
      </p:sp>
      <p:sp>
        <p:nvSpPr>
          <p:cNvPr id="4099" name="Content Placeholder 2">
            <a:extLst>
              <a:ext uri="{FF2B5EF4-FFF2-40B4-BE49-F238E27FC236}">
                <a16:creationId xmlns:a16="http://schemas.microsoft.com/office/drawing/2014/main" id="{C5D7B6DB-F6F3-4151-9518-9DFF129A002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/>
              <a:t>Section 2.1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>
            <a:extLst>
              <a:ext uri="{FF2B5EF4-FFF2-40B4-BE49-F238E27FC236}">
                <a16:creationId xmlns:a16="http://schemas.microsoft.com/office/drawing/2014/main" id="{27FFE3CD-4914-4961-90BD-72489C458F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Remarks</a:t>
            </a:r>
          </a:p>
        </p:txBody>
      </p:sp>
      <p:sp>
        <p:nvSpPr>
          <p:cNvPr id="22531" name="Content Placeholder 2">
            <a:extLst>
              <a:ext uri="{FF2B5EF4-FFF2-40B4-BE49-F238E27FC236}">
                <a16:creationId xmlns:a16="http://schemas.microsoft.com/office/drawing/2014/main" id="{2A92A47E-6AE1-441D-B7FE-513653FC9A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/>
              <a:t>Most limits are not as straight forward as Example 1.</a:t>
            </a:r>
          </a:p>
          <a:p>
            <a:endParaRPr lang="en-US" altLang="en-US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>
            <a:extLst>
              <a:ext uri="{FF2B5EF4-FFF2-40B4-BE49-F238E27FC236}">
                <a16:creationId xmlns:a16="http://schemas.microsoft.com/office/drawing/2014/main" id="{6DCD13C6-D80C-47AC-986A-A55361A86F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Example 2</a:t>
            </a:r>
          </a:p>
        </p:txBody>
      </p:sp>
      <p:sp>
        <p:nvSpPr>
          <p:cNvPr id="23555" name="Content Placeholder 2">
            <a:extLst>
              <a:ext uri="{FF2B5EF4-FFF2-40B4-BE49-F238E27FC236}">
                <a16:creationId xmlns:a16="http://schemas.microsoft.com/office/drawing/2014/main" id="{1DE912BD-39F3-4472-B830-229857C716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2000" y="1905000"/>
            <a:ext cx="7696200" cy="685800"/>
          </a:xfrm>
        </p:spPr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en-US" altLang="en-US" dirty="0"/>
              <a:t>Use the </a:t>
            </a:r>
            <a:r>
              <a:rPr lang="en-US" altLang="en-US" dirty="0">
                <a:latin typeface="MaplePi" pitchFamily="2" charset="0"/>
              </a:rPr>
              <a:t>𝜀−𝛿 </a:t>
            </a:r>
            <a:r>
              <a:rPr lang="en-US" altLang="en-US" dirty="0"/>
              <a:t>definition to prove that </a:t>
            </a:r>
          </a:p>
        </p:txBody>
      </p:sp>
      <p:graphicFrame>
        <p:nvGraphicFramePr>
          <p:cNvPr id="23556" name="Object 4">
            <a:extLst>
              <a:ext uri="{FF2B5EF4-FFF2-40B4-BE49-F238E27FC236}">
                <a16:creationId xmlns:a16="http://schemas.microsoft.com/office/drawing/2014/main" id="{1EDA542A-1218-41F6-9CDF-94EE426581F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289300" y="2559050"/>
          <a:ext cx="1933575" cy="890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634725" imgH="291973" progId="Equation.DSMT4">
                  <p:embed/>
                </p:oleObj>
              </mc:Choice>
              <mc:Fallback>
                <p:oleObj name="Equation" r:id="rId2" imgW="634725" imgH="291973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89300" y="2559050"/>
                        <a:ext cx="1933575" cy="8905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>
            <a:extLst>
              <a:ext uri="{FF2B5EF4-FFF2-40B4-BE49-F238E27FC236}">
                <a16:creationId xmlns:a16="http://schemas.microsoft.com/office/drawing/2014/main" id="{E0CC03BF-74DC-4D5C-B5ED-4CB2EF3ECF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Analysis</a:t>
            </a:r>
          </a:p>
        </p:txBody>
      </p:sp>
      <p:sp>
        <p:nvSpPr>
          <p:cNvPr id="24579" name="Content Placeholder 2">
            <a:extLst>
              <a:ext uri="{FF2B5EF4-FFF2-40B4-BE49-F238E27FC236}">
                <a16:creationId xmlns:a16="http://schemas.microsoft.com/office/drawing/2014/main" id="{31825BDF-A406-48F3-BB9F-DA4B5F658B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2000" y="1905000"/>
            <a:ext cx="7696200" cy="685800"/>
          </a:xfrm>
        </p:spPr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en-US" altLang="en-US" dirty="0"/>
              <a:t>Use the </a:t>
            </a:r>
            <a:r>
              <a:rPr lang="en-US" altLang="en-US" dirty="0">
                <a:latin typeface="MaplePi" pitchFamily="2" charset="0"/>
              </a:rPr>
              <a:t>𝜀−𝛿 </a:t>
            </a:r>
            <a:r>
              <a:rPr lang="en-US" altLang="en-US" dirty="0"/>
              <a:t>definition to prove that </a:t>
            </a:r>
          </a:p>
        </p:txBody>
      </p:sp>
      <p:graphicFrame>
        <p:nvGraphicFramePr>
          <p:cNvPr id="24580" name="Object 4">
            <a:extLst>
              <a:ext uri="{FF2B5EF4-FFF2-40B4-BE49-F238E27FC236}">
                <a16:creationId xmlns:a16="http://schemas.microsoft.com/office/drawing/2014/main" id="{FE6B61D1-62EA-4045-B95F-227CCFC103C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289300" y="2559050"/>
          <a:ext cx="1933575" cy="890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634725" imgH="291973" progId="Equation.DSMT4">
                  <p:embed/>
                </p:oleObj>
              </mc:Choice>
              <mc:Fallback>
                <p:oleObj name="Equation" r:id="rId2" imgW="634725" imgH="291973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89300" y="2559050"/>
                        <a:ext cx="1933575" cy="8905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24581" name="Picture 6">
            <a:extLst>
              <a:ext uri="{FF2B5EF4-FFF2-40B4-BE49-F238E27FC236}">
                <a16:creationId xmlns:a16="http://schemas.microsoft.com/office/drawing/2014/main" id="{7C889133-A74D-4792-A486-AD7576CBAD5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7722"/>
          <a:stretch>
            <a:fillRect/>
          </a:stretch>
        </p:blipFill>
        <p:spPr bwMode="auto">
          <a:xfrm>
            <a:off x="590550" y="4086225"/>
            <a:ext cx="8229600" cy="1857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1">
            <a:extLst>
              <a:ext uri="{FF2B5EF4-FFF2-40B4-BE49-F238E27FC236}">
                <a16:creationId xmlns:a16="http://schemas.microsoft.com/office/drawing/2014/main" id="{533561D3-E829-4998-A70E-E1659DE643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Analysis</a:t>
            </a:r>
          </a:p>
        </p:txBody>
      </p:sp>
      <p:sp>
        <p:nvSpPr>
          <p:cNvPr id="25603" name="Content Placeholder 2">
            <a:extLst>
              <a:ext uri="{FF2B5EF4-FFF2-40B4-BE49-F238E27FC236}">
                <a16:creationId xmlns:a16="http://schemas.microsoft.com/office/drawing/2014/main" id="{40B1ED17-DF58-484B-807D-56D4D55054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2000" y="1905000"/>
            <a:ext cx="7696200" cy="685800"/>
          </a:xfrm>
        </p:spPr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en-US" altLang="en-US" dirty="0"/>
              <a:t>Use the </a:t>
            </a:r>
            <a:r>
              <a:rPr lang="en-US" altLang="en-US" dirty="0">
                <a:latin typeface="MaplePi" pitchFamily="2" charset="0"/>
              </a:rPr>
              <a:t>𝜀−𝛿 </a:t>
            </a:r>
            <a:r>
              <a:rPr lang="en-US" altLang="en-US" dirty="0"/>
              <a:t>definition to prove that </a:t>
            </a:r>
          </a:p>
        </p:txBody>
      </p:sp>
      <p:graphicFrame>
        <p:nvGraphicFramePr>
          <p:cNvPr id="25604" name="Object 4">
            <a:extLst>
              <a:ext uri="{FF2B5EF4-FFF2-40B4-BE49-F238E27FC236}">
                <a16:creationId xmlns:a16="http://schemas.microsoft.com/office/drawing/2014/main" id="{5C80187A-EBF1-462A-9F65-C3519156762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289300" y="2559050"/>
          <a:ext cx="1933575" cy="890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634725" imgH="291973" progId="Equation.DSMT4">
                  <p:embed/>
                </p:oleObj>
              </mc:Choice>
              <mc:Fallback>
                <p:oleObj name="Equation" r:id="rId2" imgW="634725" imgH="291973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89300" y="2559050"/>
                        <a:ext cx="1933575" cy="8905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le 1">
            <a:extLst>
              <a:ext uri="{FF2B5EF4-FFF2-40B4-BE49-F238E27FC236}">
                <a16:creationId xmlns:a16="http://schemas.microsoft.com/office/drawing/2014/main" id="{9301DC87-92E8-424B-9F27-CEEE5413F9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Proof</a:t>
            </a:r>
          </a:p>
        </p:txBody>
      </p:sp>
      <p:sp>
        <p:nvSpPr>
          <p:cNvPr id="26627" name="Content Placeholder 2">
            <a:extLst>
              <a:ext uri="{FF2B5EF4-FFF2-40B4-BE49-F238E27FC236}">
                <a16:creationId xmlns:a16="http://schemas.microsoft.com/office/drawing/2014/main" id="{290673C2-3565-4D65-8298-C23AF3D784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2000" y="1905000"/>
            <a:ext cx="7696200" cy="685800"/>
          </a:xfrm>
        </p:spPr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en-US" altLang="en-US" dirty="0"/>
              <a:t>Use the </a:t>
            </a:r>
            <a:r>
              <a:rPr lang="en-US" altLang="en-US" dirty="0">
                <a:latin typeface="MaplePi" pitchFamily="2" charset="0"/>
              </a:rPr>
              <a:t>𝜀−𝛿 </a:t>
            </a:r>
            <a:r>
              <a:rPr lang="en-US" altLang="en-US" dirty="0"/>
              <a:t>definition to prove that </a:t>
            </a:r>
          </a:p>
        </p:txBody>
      </p:sp>
      <p:graphicFrame>
        <p:nvGraphicFramePr>
          <p:cNvPr id="26628" name="Object 4">
            <a:extLst>
              <a:ext uri="{FF2B5EF4-FFF2-40B4-BE49-F238E27FC236}">
                <a16:creationId xmlns:a16="http://schemas.microsoft.com/office/drawing/2014/main" id="{EE69664E-C4D9-498B-8B31-F90FBDDF8F6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289300" y="2559050"/>
          <a:ext cx="1933575" cy="890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634725" imgH="291973" progId="Equation.DSMT4">
                  <p:embed/>
                </p:oleObj>
              </mc:Choice>
              <mc:Fallback>
                <p:oleObj name="Equation" r:id="rId2" imgW="634725" imgH="291973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89300" y="2559050"/>
                        <a:ext cx="1933575" cy="8905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08A4608F-9419-4592-AD8A-E6847746BFD9}"/>
              </a:ext>
            </a:extLst>
          </p:cNvPr>
          <p:cNvGraphicFramePr>
            <a:graphicFrameLocks noGrp="1"/>
          </p:cNvGraphicFramePr>
          <p:nvPr/>
        </p:nvGraphicFramePr>
        <p:xfrm>
          <a:off x="542925" y="3721100"/>
          <a:ext cx="7877175" cy="2441575"/>
        </p:xfrm>
        <a:graphic>
          <a:graphicData uri="http://schemas.openxmlformats.org/drawingml/2006/table">
            <a:tbl>
              <a:tblPr/>
              <a:tblGrid>
                <a:gridCol w="78771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4415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le 1">
            <a:extLst>
              <a:ext uri="{FF2B5EF4-FFF2-40B4-BE49-F238E27FC236}">
                <a16:creationId xmlns:a16="http://schemas.microsoft.com/office/drawing/2014/main" id="{DE332427-8FC6-41B8-A419-EDDD5D0B87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Questions…</a:t>
            </a:r>
          </a:p>
        </p:txBody>
      </p:sp>
      <p:sp>
        <p:nvSpPr>
          <p:cNvPr id="27651" name="Content Placeholder 2">
            <a:extLst>
              <a:ext uri="{FF2B5EF4-FFF2-40B4-BE49-F238E27FC236}">
                <a16:creationId xmlns:a16="http://schemas.microsoft.com/office/drawing/2014/main" id="{7CA89729-B59C-4D3C-BC66-902AF2A319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2000" y="1905000"/>
            <a:ext cx="7696200" cy="2019300"/>
          </a:xfrm>
        </p:spPr>
        <p:txBody>
          <a:bodyPr/>
          <a:lstStyle/>
          <a:p>
            <a:r>
              <a:rPr lang="en-US" altLang="en-US"/>
              <a:t>What is so magical about </a:t>
            </a:r>
            <a:r>
              <a:rPr lang="en-US" altLang="en-US">
                <a:solidFill>
                  <a:srgbClr val="FF0000"/>
                </a:solidFill>
              </a:rPr>
              <a:t>1</a:t>
            </a:r>
            <a:r>
              <a:rPr lang="en-US" altLang="en-US"/>
              <a:t> in          ?</a:t>
            </a:r>
          </a:p>
          <a:p>
            <a:r>
              <a:rPr lang="en-US" altLang="en-US"/>
              <a:t>Can this limit be proved without using the “minimum” technique?</a:t>
            </a:r>
          </a:p>
        </p:txBody>
      </p:sp>
      <p:graphicFrame>
        <p:nvGraphicFramePr>
          <p:cNvPr id="27652" name="Object 4">
            <a:extLst>
              <a:ext uri="{FF2B5EF4-FFF2-40B4-BE49-F238E27FC236}">
                <a16:creationId xmlns:a16="http://schemas.microsoft.com/office/drawing/2014/main" id="{4CFE6652-9A46-4B47-B04C-3BA81B363E3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384925" y="1879600"/>
          <a:ext cx="974725" cy="625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672808" imgH="431613" progId="Equation.DSMT4">
                  <p:embed/>
                </p:oleObj>
              </mc:Choice>
              <mc:Fallback>
                <p:oleObj name="Equation" r:id="rId2" imgW="672808" imgH="431613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84925" y="1879600"/>
                        <a:ext cx="974725" cy="625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itle 1">
            <a:extLst>
              <a:ext uri="{FF2B5EF4-FFF2-40B4-BE49-F238E27FC236}">
                <a16:creationId xmlns:a16="http://schemas.microsoft.com/office/drawing/2014/main" id="{6926BFAB-F220-4BEB-B444-E959B081A6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Example 3</a:t>
            </a:r>
          </a:p>
        </p:txBody>
      </p:sp>
      <p:sp>
        <p:nvSpPr>
          <p:cNvPr id="28675" name="Content Placeholder 2">
            <a:extLst>
              <a:ext uri="{FF2B5EF4-FFF2-40B4-BE49-F238E27FC236}">
                <a16:creationId xmlns:a16="http://schemas.microsoft.com/office/drawing/2014/main" id="{6E1B4CB3-DAF8-4BF4-8CFC-CCEFAFADD9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2000" y="1905000"/>
            <a:ext cx="7696200" cy="685800"/>
          </a:xfrm>
        </p:spPr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en-US" altLang="en-US"/>
              <a:t>Prove that </a:t>
            </a:r>
          </a:p>
        </p:txBody>
      </p:sp>
      <p:graphicFrame>
        <p:nvGraphicFramePr>
          <p:cNvPr id="28676" name="Object 1">
            <a:extLst>
              <a:ext uri="{FF2B5EF4-FFF2-40B4-BE49-F238E27FC236}">
                <a16:creationId xmlns:a16="http://schemas.microsoft.com/office/drawing/2014/main" id="{0123731F-925C-456D-98A5-6B14D352CF6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811463" y="1747838"/>
          <a:ext cx="2366962" cy="896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129810" imgH="431613" progId="Equation.DSMT4">
                  <p:embed/>
                </p:oleObj>
              </mc:Choice>
              <mc:Fallback>
                <p:oleObj name="Equation" r:id="rId2" imgW="1129810" imgH="431613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1463" y="1747838"/>
                        <a:ext cx="2366962" cy="8969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28677" name="Picture 6">
            <a:extLst>
              <a:ext uri="{FF2B5EF4-FFF2-40B4-BE49-F238E27FC236}">
                <a16:creationId xmlns:a16="http://schemas.microsoft.com/office/drawing/2014/main" id="{29F0F31C-E3EE-4F5A-B717-0CF13EDB2AF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57688" y="2644775"/>
            <a:ext cx="3657600" cy="3657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itle 1">
            <a:extLst>
              <a:ext uri="{FF2B5EF4-FFF2-40B4-BE49-F238E27FC236}">
                <a16:creationId xmlns:a16="http://schemas.microsoft.com/office/drawing/2014/main" id="{A0749C0D-A847-4F4F-BED3-3A917CE36A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Analysis</a:t>
            </a:r>
          </a:p>
        </p:txBody>
      </p:sp>
      <p:sp>
        <p:nvSpPr>
          <p:cNvPr id="29699" name="Content Placeholder 2">
            <a:extLst>
              <a:ext uri="{FF2B5EF4-FFF2-40B4-BE49-F238E27FC236}">
                <a16:creationId xmlns:a16="http://schemas.microsoft.com/office/drawing/2014/main" id="{3C00D2AD-1AD4-40E1-A2D3-A55F30C14A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2000" y="1905000"/>
            <a:ext cx="7696200" cy="685800"/>
          </a:xfrm>
        </p:spPr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en-US" altLang="en-US"/>
              <a:t>Prove that </a:t>
            </a:r>
          </a:p>
        </p:txBody>
      </p:sp>
      <p:graphicFrame>
        <p:nvGraphicFramePr>
          <p:cNvPr id="29700" name="Object 1">
            <a:extLst>
              <a:ext uri="{FF2B5EF4-FFF2-40B4-BE49-F238E27FC236}">
                <a16:creationId xmlns:a16="http://schemas.microsoft.com/office/drawing/2014/main" id="{28524EA6-2E5F-4BB5-8941-1FC21AE4EE6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811463" y="1747838"/>
          <a:ext cx="2366962" cy="896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129810" imgH="431613" progId="Equation.DSMT4">
                  <p:embed/>
                </p:oleObj>
              </mc:Choice>
              <mc:Fallback>
                <p:oleObj name="Equation" r:id="rId2" imgW="1129810" imgH="431613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1463" y="1747838"/>
                        <a:ext cx="2366962" cy="8969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itle 1">
            <a:extLst>
              <a:ext uri="{FF2B5EF4-FFF2-40B4-BE49-F238E27FC236}">
                <a16:creationId xmlns:a16="http://schemas.microsoft.com/office/drawing/2014/main" id="{BDE5D43C-036B-4CAF-BEAF-A7BD8D3367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Proof (Classwork)</a:t>
            </a:r>
          </a:p>
        </p:txBody>
      </p:sp>
      <p:sp>
        <p:nvSpPr>
          <p:cNvPr id="30723" name="Content Placeholder 2">
            <a:extLst>
              <a:ext uri="{FF2B5EF4-FFF2-40B4-BE49-F238E27FC236}">
                <a16:creationId xmlns:a16="http://schemas.microsoft.com/office/drawing/2014/main" id="{D49612B7-DD40-40DF-908B-B6BB368466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2000" y="1905000"/>
            <a:ext cx="7696200" cy="685800"/>
          </a:xfrm>
        </p:spPr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en-US" altLang="en-US"/>
              <a:t>Prove that </a:t>
            </a:r>
          </a:p>
        </p:txBody>
      </p:sp>
      <p:graphicFrame>
        <p:nvGraphicFramePr>
          <p:cNvPr id="30724" name="Object 1">
            <a:extLst>
              <a:ext uri="{FF2B5EF4-FFF2-40B4-BE49-F238E27FC236}">
                <a16:creationId xmlns:a16="http://schemas.microsoft.com/office/drawing/2014/main" id="{0E3ED7F5-335C-42F9-AEFE-5172746AE35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792413" y="2581275"/>
          <a:ext cx="2855912" cy="1082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129810" imgH="431613" progId="Equation.DSMT4">
                  <p:embed/>
                </p:oleObj>
              </mc:Choice>
              <mc:Fallback>
                <p:oleObj name="Equation" r:id="rId2" imgW="1129810" imgH="431613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92413" y="2581275"/>
                        <a:ext cx="2855912" cy="1082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93AFDFC2-2500-482E-89C4-2A02EF72843F}"/>
              </a:ext>
            </a:extLst>
          </p:cNvPr>
          <p:cNvGraphicFramePr>
            <a:graphicFrameLocks noGrp="1"/>
          </p:cNvGraphicFramePr>
          <p:nvPr/>
        </p:nvGraphicFramePr>
        <p:xfrm>
          <a:off x="542925" y="3721100"/>
          <a:ext cx="7877175" cy="2441575"/>
        </p:xfrm>
        <a:graphic>
          <a:graphicData uri="http://schemas.openxmlformats.org/drawingml/2006/table">
            <a:tbl>
              <a:tblPr/>
              <a:tblGrid>
                <a:gridCol w="78771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4415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A524A086-7070-4DA9-8331-DB776BCFD0F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Preview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5123" name="Rectangle 3">
                <a:extLst>
                  <a:ext uri="{FF2B5EF4-FFF2-40B4-BE49-F238E27FC236}">
                    <a16:creationId xmlns:a16="http://schemas.microsoft.com/office/drawing/2014/main" id="{4E44F7B9-2D7A-444B-A48C-0AB645700404}"/>
                  </a:ext>
                </a:extLst>
              </p:cNvPr>
              <p:cNvSpPr>
                <a:spLocks noGrp="1" noChangeArrowheads="1"/>
              </p:cNvSpPr>
              <p:nvPr>
                <p:ph type="body" idx="1"/>
              </p:nvPr>
            </p:nvSpPr>
            <p:spPr>
              <a:xfrm>
                <a:off x="763588" y="1874838"/>
                <a:ext cx="7696200" cy="3703637"/>
              </a:xfrm>
            </p:spPr>
            <p:txBody>
              <a:bodyPr/>
              <a:lstStyle/>
              <a:p>
                <a:pPr marL="233363" indent="-233363" eaLnBrk="1" hangingPunct="1"/>
                <a:r>
                  <a:rPr lang="en-US" altLang="en-US" dirty="0"/>
                  <a:t>The elementary definitions of limits are vague.</a:t>
                </a:r>
              </a:p>
              <a:p>
                <a:pPr marL="233363" indent="-233363" eaLnBrk="1" hangingPunct="1"/>
                <a:r>
                  <a:rPr lang="en-US" altLang="en-US" dirty="0"/>
                  <a:t>Precise (</a:t>
                </a:r>
                <a14:m>
                  <m:oMath xmlns:m="http://schemas.openxmlformats.org/officeDocument/2006/math">
                    <m:r>
                      <a:rPr lang="en-US" altLang="en-US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𝜀</m:t>
                    </m:r>
                    <m:r>
                      <a:rPr lang="en-US" altLang="en-US" b="0" i="0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  <m:r>
                      <a:rPr lang="en-US" altLang="en-US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𝛿</m:t>
                    </m:r>
                  </m:oMath>
                </a14:m>
                <a:r>
                  <a:rPr lang="en-US" altLang="en-US" dirty="0"/>
                  <a:t>) definition for limits of functions.</a:t>
                </a:r>
              </a:p>
              <a:p>
                <a:pPr marL="233363" indent="-233363" eaLnBrk="1" hangingPunct="1"/>
                <a:r>
                  <a:rPr lang="en-US" altLang="en-US" dirty="0"/>
                  <a:t>The definition is highly “polished” and stated sophisticatedly. It takes time to get used to. </a:t>
                </a:r>
              </a:p>
              <a:p>
                <a:pPr marL="233363" indent="-233363" eaLnBrk="1" hangingPunct="1"/>
                <a:endParaRPr lang="en-US" altLang="en-US" dirty="0"/>
              </a:p>
            </p:txBody>
          </p:sp>
        </mc:Choice>
        <mc:Fallback>
          <p:sp>
            <p:nvSpPr>
              <p:cNvPr id="5123" name="Rectangle 3">
                <a:extLst>
                  <a:ext uri="{FF2B5EF4-FFF2-40B4-BE49-F238E27FC236}">
                    <a16:creationId xmlns:a16="http://schemas.microsoft.com/office/drawing/2014/main" id="{4E44F7B9-2D7A-444B-A48C-0AB645700404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xfrm>
                <a:off x="763588" y="1874838"/>
                <a:ext cx="7696200" cy="3703637"/>
              </a:xfrm>
              <a:blipFill>
                <a:blip r:embed="rId2"/>
                <a:stretch>
                  <a:fillRect l="-792" t="-2142" r="-2375" b="-230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75972253-FA8A-47D1-BFEE-4D2F7BBCC15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Recall: Left-Hand Limit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028" name="Rectangle 3">
                <a:extLst>
                  <a:ext uri="{FF2B5EF4-FFF2-40B4-BE49-F238E27FC236}">
                    <a16:creationId xmlns:a16="http://schemas.microsoft.com/office/drawing/2014/main" id="{1520C1D6-F753-43FD-84DB-A30B9393ADFB}"/>
                  </a:ext>
                </a:extLst>
              </p:cNvPr>
              <p:cNvSpPr>
                <a:spLocks noGrp="1" noChangeArrowheads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pPr eaLnBrk="1" hangingPunct="1">
                  <a:buFont typeface="Wingdings" panose="05000000000000000000" pitchFamily="2" charset="2"/>
                  <a:buNone/>
                  <a:defRPr/>
                </a:pPr>
                <a:r>
                  <a:rPr lang="en-US" sz="2800" dirty="0"/>
                  <a:t>We write</a:t>
                </a:r>
              </a:p>
              <a:p>
                <a:pPr eaLnBrk="1" hangingPunct="1">
                  <a:buFont typeface="Wingdings" panose="05000000000000000000" pitchFamily="2" charset="2"/>
                  <a:buNone/>
                  <a:defRPr/>
                </a:pPr>
                <a:endParaRPr lang="en-US" sz="2800" dirty="0"/>
              </a:p>
              <a:p>
                <a:pPr marL="0" indent="0" eaLnBrk="1" hangingPunct="1">
                  <a:buFont typeface="Wingdings" panose="05000000000000000000" pitchFamily="2" charset="2"/>
                  <a:buNone/>
                  <a:defRPr/>
                </a:pPr>
                <a:r>
                  <a:rPr lang="en-US" sz="2800" dirty="0"/>
                  <a:t>and say “the </a:t>
                </a:r>
                <a:r>
                  <a:rPr lang="en-US" sz="2800" b="1" dirty="0">
                    <a:solidFill>
                      <a:schemeClr val="hlink"/>
                    </a:solidFill>
                  </a:rPr>
                  <a:t>left-hand limit</a:t>
                </a:r>
                <a:r>
                  <a:rPr lang="en-US" sz="2800" dirty="0"/>
                  <a:t> of 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𝑓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2800" dirty="0"/>
                  <a:t>, as 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US" sz="2800" dirty="0"/>
                  <a:t> approaches 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𝑎</m:t>
                    </m:r>
                  </m:oMath>
                </a14:m>
                <a:r>
                  <a:rPr lang="en-US" sz="2800" dirty="0"/>
                  <a:t>, equals 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𝐿</m:t>
                    </m:r>
                  </m:oMath>
                </a14:m>
                <a:r>
                  <a:rPr lang="en-US" sz="2800" dirty="0"/>
                  <a:t>”</a:t>
                </a:r>
              </a:p>
              <a:p>
                <a:pPr eaLnBrk="1" hangingPunct="1">
                  <a:buFont typeface="Wingdings" panose="05000000000000000000" pitchFamily="2" charset="2"/>
                  <a:buNone/>
                  <a:defRPr/>
                </a:pPr>
                <a:r>
                  <a:rPr lang="en-US" sz="2800" dirty="0"/>
                  <a:t>   </a:t>
                </a:r>
              </a:p>
              <a:p>
                <a:pPr marL="0" indent="0" eaLnBrk="1" hangingPunct="1">
                  <a:buFont typeface="Wingdings" panose="05000000000000000000" pitchFamily="2" charset="2"/>
                  <a:buNone/>
                  <a:defRPr/>
                </a:pPr>
                <a:r>
                  <a:rPr lang="en-US" sz="2800" dirty="0"/>
                  <a:t>if we can make the values of 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𝑓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2800" dirty="0"/>
                  <a:t> arbitrarily </a:t>
                </a:r>
                <a:r>
                  <a:rPr lang="en-US" sz="2800" dirty="0">
                    <a:solidFill>
                      <a:srgbClr val="FF0000"/>
                    </a:solidFill>
                  </a:rPr>
                  <a:t>close</a:t>
                </a:r>
                <a:r>
                  <a:rPr lang="en-US" sz="2800" dirty="0"/>
                  <a:t> to 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𝐿</m:t>
                    </m:r>
                  </m:oMath>
                </a14:m>
                <a:r>
                  <a:rPr lang="en-US" sz="2800" dirty="0"/>
                  <a:t> (as close as we like) by taking 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US" sz="2800" dirty="0"/>
                  <a:t> to be </a:t>
                </a:r>
                <a:r>
                  <a:rPr lang="en-US" sz="2800" dirty="0">
                    <a:solidFill>
                      <a:srgbClr val="FF0000"/>
                    </a:solidFill>
                  </a:rPr>
                  <a:t>sufficiently close</a:t>
                </a:r>
                <a:r>
                  <a:rPr lang="en-US" sz="2800" dirty="0"/>
                  <a:t> to 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𝑎</m:t>
                    </m:r>
                  </m:oMath>
                </a14:m>
                <a:r>
                  <a:rPr lang="en-US" sz="2800" dirty="0"/>
                  <a:t> and 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US" sz="2800" dirty="0"/>
                  <a:t> less than </a:t>
                </a:r>
                <a:r>
                  <a:rPr lang="en-US" sz="2800" i="1" dirty="0"/>
                  <a:t>a</a:t>
                </a:r>
                <a:r>
                  <a:rPr lang="en-US" sz="2800" dirty="0"/>
                  <a:t>.</a:t>
                </a:r>
              </a:p>
              <a:p>
                <a:pPr eaLnBrk="1" hangingPunct="1">
                  <a:defRPr/>
                </a:pPr>
                <a:endParaRPr lang="en-US" sz="2800" dirty="0"/>
              </a:p>
            </p:txBody>
          </p:sp>
        </mc:Choice>
        <mc:Fallback>
          <p:sp>
            <p:nvSpPr>
              <p:cNvPr id="1028" name="Rectangle 3">
                <a:extLst>
                  <a:ext uri="{FF2B5EF4-FFF2-40B4-BE49-F238E27FC236}">
                    <a16:creationId xmlns:a16="http://schemas.microsoft.com/office/drawing/2014/main" id="{1520C1D6-F753-43FD-84DB-A30B9393ADFB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blipFill>
                <a:blip r:embed="rId2"/>
                <a:stretch>
                  <a:fillRect l="-1584" t="-166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6148" name="Object 4">
            <a:extLst>
              <a:ext uri="{FF2B5EF4-FFF2-40B4-BE49-F238E27FC236}">
                <a16:creationId xmlns:a16="http://schemas.microsoft.com/office/drawing/2014/main" id="{FDDD5E2F-4760-43BC-9948-BC9A1148267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429000" y="2133600"/>
          <a:ext cx="2252663" cy="750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838200" imgH="279400" progId="Equation.DSMT4">
                  <p:embed/>
                </p:oleObj>
              </mc:Choice>
              <mc:Fallback>
                <p:oleObj name="Equation" r:id="rId3" imgW="838200" imgH="2794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9000" y="2133600"/>
                        <a:ext cx="2252663" cy="7508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20015BC2-58C9-491B-B5D0-159E3BF20C2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Recall: Right-Hand Limit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052" name="Rectangle 3">
                <a:extLst>
                  <a:ext uri="{FF2B5EF4-FFF2-40B4-BE49-F238E27FC236}">
                    <a16:creationId xmlns:a16="http://schemas.microsoft.com/office/drawing/2014/main" id="{42773304-B7A5-463C-AF49-BE9D4DDC80C9}"/>
                  </a:ext>
                </a:extLst>
              </p:cNvPr>
              <p:cNvSpPr>
                <a:spLocks noGrp="1" noChangeArrowheads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pPr eaLnBrk="1" hangingPunct="1">
                  <a:buFont typeface="Wingdings" panose="05000000000000000000" pitchFamily="2" charset="2"/>
                  <a:buNone/>
                  <a:defRPr/>
                </a:pPr>
                <a:r>
                  <a:rPr lang="en-US" sz="2800" dirty="0"/>
                  <a:t>We write</a:t>
                </a:r>
              </a:p>
              <a:p>
                <a:pPr eaLnBrk="1" hangingPunct="1">
                  <a:buFont typeface="Wingdings" panose="05000000000000000000" pitchFamily="2" charset="2"/>
                  <a:buNone/>
                  <a:defRPr/>
                </a:pPr>
                <a:endParaRPr lang="en-US" sz="2800" dirty="0"/>
              </a:p>
              <a:p>
                <a:pPr marL="0" indent="0" eaLnBrk="1" hangingPunct="1">
                  <a:buFont typeface="Wingdings" panose="05000000000000000000" pitchFamily="2" charset="2"/>
                  <a:buNone/>
                  <a:defRPr/>
                </a:pPr>
                <a:r>
                  <a:rPr lang="en-US" sz="2800" dirty="0"/>
                  <a:t>and say “the </a:t>
                </a:r>
                <a:r>
                  <a:rPr lang="en-US" sz="2800" b="1" dirty="0">
                    <a:solidFill>
                      <a:schemeClr val="hlink"/>
                    </a:solidFill>
                  </a:rPr>
                  <a:t>right-hand limit</a:t>
                </a:r>
                <a:r>
                  <a:rPr lang="en-US" sz="2800" dirty="0"/>
                  <a:t> of 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𝑓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2800" dirty="0"/>
                  <a:t>, as 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US" sz="2800" dirty="0"/>
                  <a:t> approaches 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𝑎</m:t>
                    </m:r>
                  </m:oMath>
                </a14:m>
                <a:r>
                  <a:rPr lang="en-US" sz="2800" dirty="0"/>
                  <a:t>, equals 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𝐿</m:t>
                    </m:r>
                  </m:oMath>
                </a14:m>
                <a:r>
                  <a:rPr lang="en-US" sz="2800" dirty="0"/>
                  <a:t>”</a:t>
                </a:r>
              </a:p>
              <a:p>
                <a:pPr eaLnBrk="1" hangingPunct="1">
                  <a:buFont typeface="Wingdings" panose="05000000000000000000" pitchFamily="2" charset="2"/>
                  <a:buNone/>
                  <a:defRPr/>
                </a:pPr>
                <a:r>
                  <a:rPr lang="en-US" sz="2800" dirty="0"/>
                  <a:t>   </a:t>
                </a:r>
              </a:p>
              <a:p>
                <a:pPr marL="0" indent="0" eaLnBrk="1" hangingPunct="1">
                  <a:buFont typeface="Wingdings" panose="05000000000000000000" pitchFamily="2" charset="2"/>
                  <a:buNone/>
                  <a:defRPr/>
                </a:pPr>
                <a:r>
                  <a:rPr lang="en-US" sz="2800" dirty="0"/>
                  <a:t>if we can make the values of 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𝑓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2800" dirty="0"/>
                  <a:t> arbitrarily </a:t>
                </a:r>
                <a:r>
                  <a:rPr lang="en-US" sz="2800" dirty="0">
                    <a:solidFill>
                      <a:srgbClr val="FF0000"/>
                    </a:solidFill>
                  </a:rPr>
                  <a:t>close</a:t>
                </a:r>
                <a:r>
                  <a:rPr lang="en-US" sz="2800" dirty="0"/>
                  <a:t> to 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𝐿</m:t>
                    </m:r>
                  </m:oMath>
                </a14:m>
                <a:r>
                  <a:rPr lang="en-US" sz="2800" dirty="0"/>
                  <a:t> (as close as we like) by taking 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US" sz="2800" dirty="0"/>
                  <a:t> to be </a:t>
                </a:r>
                <a:r>
                  <a:rPr lang="en-US" sz="2800" dirty="0">
                    <a:solidFill>
                      <a:srgbClr val="FF0000"/>
                    </a:solidFill>
                  </a:rPr>
                  <a:t>sufficiently close</a:t>
                </a:r>
                <a:r>
                  <a:rPr lang="en-US" sz="2800" dirty="0"/>
                  <a:t> to 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𝑎</m:t>
                    </m:r>
                  </m:oMath>
                </a14:m>
                <a:r>
                  <a:rPr lang="en-US" sz="2800" dirty="0"/>
                  <a:t> and 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US" sz="2800" dirty="0"/>
                  <a:t> greater than </a:t>
                </a:r>
                <a:r>
                  <a:rPr lang="en-US" sz="2800" i="1" dirty="0"/>
                  <a:t>a</a:t>
                </a:r>
                <a:r>
                  <a:rPr lang="en-US" sz="2800" dirty="0"/>
                  <a:t>.</a:t>
                </a:r>
              </a:p>
              <a:p>
                <a:pPr eaLnBrk="1" hangingPunct="1">
                  <a:defRPr/>
                </a:pPr>
                <a:endParaRPr lang="en-US" sz="2800" dirty="0"/>
              </a:p>
            </p:txBody>
          </p:sp>
        </mc:Choice>
        <mc:Fallback>
          <p:sp>
            <p:nvSpPr>
              <p:cNvPr id="2052" name="Rectangle 3">
                <a:extLst>
                  <a:ext uri="{FF2B5EF4-FFF2-40B4-BE49-F238E27FC236}">
                    <a16:creationId xmlns:a16="http://schemas.microsoft.com/office/drawing/2014/main" id="{42773304-B7A5-463C-AF49-BE9D4DDC80C9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blipFill>
                <a:blip r:embed="rId2"/>
                <a:stretch>
                  <a:fillRect l="-1584" t="-166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7172" name="Object 4">
            <a:extLst>
              <a:ext uri="{FF2B5EF4-FFF2-40B4-BE49-F238E27FC236}">
                <a16:creationId xmlns:a16="http://schemas.microsoft.com/office/drawing/2014/main" id="{355FC459-2711-4972-9B2D-E3492D07F16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648075" y="2151063"/>
          <a:ext cx="1905000" cy="6207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850531" imgH="279279" progId="Equation.DSMT4">
                  <p:embed/>
                </p:oleObj>
              </mc:Choice>
              <mc:Fallback>
                <p:oleObj name="Equation" r:id="rId3" imgW="850531" imgH="279279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48075" y="2151063"/>
                        <a:ext cx="1905000" cy="6207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D4490AC2-7532-4937-9811-F4E2D0019C1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Recall: Limit of a Function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8195" name="Rectangle 3">
                <a:extLst>
                  <a:ext uri="{FF2B5EF4-FFF2-40B4-BE49-F238E27FC236}">
                    <a16:creationId xmlns:a16="http://schemas.microsoft.com/office/drawing/2014/main" id="{199DFBD4-92F3-4D69-9DE3-B183F9177648}"/>
                  </a:ext>
                </a:extLst>
              </p:cNvPr>
              <p:cNvSpPr>
                <a:spLocks noGrp="1" noChangeArrowheads="1"/>
              </p:cNvSpPr>
              <p:nvPr>
                <p:ph type="body" idx="1"/>
              </p:nvPr>
            </p:nvSpPr>
            <p:spPr>
              <a:xfrm>
                <a:off x="762000" y="2909888"/>
                <a:ext cx="7696200" cy="3086100"/>
              </a:xfrm>
            </p:spPr>
            <p:txBody>
              <a:bodyPr/>
              <a:lstStyle/>
              <a:p>
                <a:pPr algn="ctr" eaLnBrk="1" hangingPunct="1">
                  <a:buFont typeface="Wingdings" panose="05000000000000000000" pitchFamily="2" charset="2"/>
                  <a:buNone/>
                </a:pPr>
                <a:r>
                  <a:rPr lang="en-US" altLang="en-US" dirty="0">
                    <a:solidFill>
                      <a:schemeClr val="hlink"/>
                    </a:solidFill>
                  </a:rPr>
                  <a:t>if and only if </a:t>
                </a:r>
              </a:p>
              <a:p>
                <a:pPr algn="ctr" eaLnBrk="1" hangingPunct="1">
                  <a:buFont typeface="Wingdings" panose="05000000000000000000" pitchFamily="2" charset="2"/>
                  <a:buNone/>
                </a:pPr>
                <a:endParaRPr lang="en-US" altLang="en-US" dirty="0">
                  <a:solidFill>
                    <a:schemeClr val="hlink"/>
                  </a:solidFill>
                </a:endParaRPr>
              </a:p>
              <a:p>
                <a:pPr algn="ctr" eaLnBrk="1" hangingPunct="1">
                  <a:buFont typeface="Wingdings" panose="05000000000000000000" pitchFamily="2" charset="2"/>
                  <a:buNone/>
                </a:pPr>
                <a:r>
                  <a:rPr lang="en-US" altLang="en-US" dirty="0">
                    <a:solidFill>
                      <a:schemeClr val="hlink"/>
                    </a:solidFill>
                  </a:rPr>
                  <a:t>and</a:t>
                </a:r>
              </a:p>
              <a:p>
                <a:pPr algn="ctr" eaLnBrk="1" hangingPunct="1">
                  <a:buFont typeface="Wingdings" panose="05000000000000000000" pitchFamily="2" charset="2"/>
                  <a:buNone/>
                </a:pPr>
                <a:endParaRPr lang="en-US" altLang="en-US" dirty="0">
                  <a:solidFill>
                    <a:schemeClr val="hlink"/>
                  </a:solidFill>
                </a:endParaRPr>
              </a:p>
              <a:p>
                <a:pPr eaLnBrk="1" hangingPunct="1"/>
                <a:r>
                  <a:rPr lang="en-US" altLang="en-US" sz="2800" dirty="0"/>
                  <a:t>Independent of </a:t>
                </a:r>
                <a14:m>
                  <m:oMath xmlns:m="http://schemas.openxmlformats.org/officeDocument/2006/math">
                    <m:r>
                      <a:rPr lang="en-US" altLang="en-US" sz="2800" i="1" dirty="0" smtClean="0">
                        <a:latin typeface="Cambria Math" panose="02040503050406030204" pitchFamily="18" charset="0"/>
                      </a:rPr>
                      <m:t>𝑓</m:t>
                    </m:r>
                    <m:r>
                      <a:rPr lang="en-US" altLang="en-US" sz="2800" i="1" dirty="0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altLang="en-US" sz="2800" i="1" dirty="0" smtClean="0">
                        <a:latin typeface="Cambria Math" panose="02040503050406030204" pitchFamily="18" charset="0"/>
                      </a:rPr>
                      <m:t>𝑎</m:t>
                    </m:r>
                    <m:r>
                      <a:rPr lang="en-US" altLang="en-US" sz="2800" i="1" dirty="0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US" altLang="en-US" sz="2800" dirty="0"/>
              </a:p>
            </p:txBody>
          </p:sp>
        </mc:Choice>
        <mc:Fallback>
          <p:sp>
            <p:nvSpPr>
              <p:cNvPr id="8195" name="Rectangle 3">
                <a:extLst>
                  <a:ext uri="{FF2B5EF4-FFF2-40B4-BE49-F238E27FC236}">
                    <a16:creationId xmlns:a16="http://schemas.microsoft.com/office/drawing/2014/main" id="{199DFBD4-92F3-4D69-9DE3-B183F9177648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xfrm>
                <a:off x="762000" y="2909888"/>
                <a:ext cx="7696200" cy="3086100"/>
              </a:xfrm>
              <a:blipFill>
                <a:blip r:embed="rId2"/>
                <a:stretch>
                  <a:fillRect l="-633" t="-23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8196" name="Object 4">
            <a:extLst>
              <a:ext uri="{FF2B5EF4-FFF2-40B4-BE49-F238E27FC236}">
                <a16:creationId xmlns:a16="http://schemas.microsoft.com/office/drawing/2014/main" id="{52348A23-BB68-40F8-ACD6-72AF60F66A8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341688" y="1958975"/>
          <a:ext cx="2474912" cy="850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812447" imgH="279279" progId="Equation.3">
                  <p:embed/>
                </p:oleObj>
              </mc:Choice>
              <mc:Fallback>
                <p:oleObj name="Equation" r:id="rId3" imgW="812447" imgH="279279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41688" y="1958975"/>
                        <a:ext cx="2474912" cy="850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7" name="Object 5">
            <a:extLst>
              <a:ext uri="{FF2B5EF4-FFF2-40B4-BE49-F238E27FC236}">
                <a16:creationId xmlns:a16="http://schemas.microsoft.com/office/drawing/2014/main" id="{0021B6AD-9030-42FF-89A7-02B18262AE9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143000" y="4008438"/>
          <a:ext cx="2592388" cy="850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850531" imgH="279279" progId="Equation.3">
                  <p:embed/>
                </p:oleObj>
              </mc:Choice>
              <mc:Fallback>
                <p:oleObj name="Equation" r:id="rId5" imgW="850531" imgH="279279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4008438"/>
                        <a:ext cx="2592388" cy="850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8" name="Object 6">
            <a:extLst>
              <a:ext uri="{FF2B5EF4-FFF2-40B4-BE49-F238E27FC236}">
                <a16:creationId xmlns:a16="http://schemas.microsoft.com/office/drawing/2014/main" id="{24E1958E-D9A3-4980-9486-A21CE594660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505450" y="3983038"/>
          <a:ext cx="2590800" cy="850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850531" imgH="279279" progId="Equation.3">
                  <p:embed/>
                </p:oleObj>
              </mc:Choice>
              <mc:Fallback>
                <p:oleObj name="Equation" r:id="rId7" imgW="850531" imgH="279279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05450" y="3983038"/>
                        <a:ext cx="2590800" cy="850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>
            <a:extLst>
              <a:ext uri="{FF2B5EF4-FFF2-40B4-BE49-F238E27FC236}">
                <a16:creationId xmlns:a16="http://schemas.microsoft.com/office/drawing/2014/main" id="{DF01BEE3-A8EF-48CC-8AB4-C4379335F5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Recall</a:t>
            </a:r>
          </a:p>
        </p:txBody>
      </p:sp>
      <p:sp>
        <p:nvSpPr>
          <p:cNvPr id="9219" name="Rectangle 2">
            <a:extLst>
              <a:ext uri="{FF2B5EF4-FFF2-40B4-BE49-F238E27FC236}">
                <a16:creationId xmlns:a16="http://schemas.microsoft.com/office/drawing/2014/main" id="{248C0CE3-268B-4B91-B2D1-4BE7A8E793D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3300" b="1">
                <a:solidFill>
                  <a:srgbClr val="FF6600"/>
                </a:solidFill>
                <a:latin typeface="Arial Black" panose="020B0A04020102020204" pitchFamily="34" charset="0"/>
              </a:defRPr>
            </a:lvl1pPr>
            <a:lvl2pPr marL="742950" indent="-285750" eaLnBrk="0" hangingPunct="0">
              <a:defRPr sz="3300" b="1">
                <a:solidFill>
                  <a:srgbClr val="FF6600"/>
                </a:solidFill>
                <a:latin typeface="Arial Black" panose="020B0A04020102020204" pitchFamily="34" charset="0"/>
              </a:defRPr>
            </a:lvl2pPr>
            <a:lvl3pPr marL="1143000" indent="-228600" eaLnBrk="0" hangingPunct="0">
              <a:defRPr sz="3300" b="1">
                <a:solidFill>
                  <a:srgbClr val="FF6600"/>
                </a:solidFill>
                <a:latin typeface="Arial Black" panose="020B0A04020102020204" pitchFamily="34" charset="0"/>
              </a:defRPr>
            </a:lvl3pPr>
            <a:lvl4pPr marL="1600200" indent="-228600" eaLnBrk="0" hangingPunct="0">
              <a:defRPr sz="3300" b="1">
                <a:solidFill>
                  <a:srgbClr val="FF6600"/>
                </a:solidFill>
                <a:latin typeface="Arial Black" panose="020B0A04020102020204" pitchFamily="34" charset="0"/>
              </a:defRPr>
            </a:lvl4pPr>
            <a:lvl5pPr marL="2057400" indent="-228600" eaLnBrk="0" hangingPunct="0">
              <a:defRPr sz="3300" b="1">
                <a:solidFill>
                  <a:srgbClr val="FF6600"/>
                </a:solidFill>
                <a:latin typeface="Arial Black" panose="020B0A040201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300" b="1">
                <a:solidFill>
                  <a:srgbClr val="FF6600"/>
                </a:solidFill>
                <a:latin typeface="Arial Black" panose="020B0A040201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300" b="1">
                <a:solidFill>
                  <a:srgbClr val="FF6600"/>
                </a:solidFill>
                <a:latin typeface="Arial Black" panose="020B0A040201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300" b="1">
                <a:solidFill>
                  <a:srgbClr val="FF6600"/>
                </a:solidFill>
                <a:latin typeface="Arial Black" panose="020B0A040201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300" b="1">
                <a:solidFill>
                  <a:srgbClr val="FF6600"/>
                </a:solidFill>
                <a:latin typeface="Arial Black" panose="020B0A040201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graphicFrame>
        <p:nvGraphicFramePr>
          <p:cNvPr id="9220" name="Object 1">
            <a:extLst>
              <a:ext uri="{FF2B5EF4-FFF2-40B4-BE49-F238E27FC236}">
                <a16:creationId xmlns:a16="http://schemas.microsoft.com/office/drawing/2014/main" id="{B47D9C23-5B1E-4CEC-BC4F-23807E1F5F9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935038" y="3295650"/>
          <a:ext cx="2855912" cy="1082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129810" imgH="431613" progId="Equation.DSMT4">
                  <p:embed/>
                </p:oleObj>
              </mc:Choice>
              <mc:Fallback>
                <p:oleObj name="Equation" r:id="rId2" imgW="1129810" imgH="431613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35038" y="3295650"/>
                        <a:ext cx="2855912" cy="1082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9221" name="Picture 6">
            <a:extLst>
              <a:ext uri="{FF2B5EF4-FFF2-40B4-BE49-F238E27FC236}">
                <a16:creationId xmlns:a16="http://schemas.microsoft.com/office/drawing/2014/main" id="{E414D91E-94BA-4914-9921-68630BC5EF5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57688" y="2281238"/>
            <a:ext cx="3657600" cy="3657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>
            <a:extLst>
              <a:ext uri="{FF2B5EF4-FFF2-40B4-BE49-F238E27FC236}">
                <a16:creationId xmlns:a16="http://schemas.microsoft.com/office/drawing/2014/main" id="{9E53F7DC-3551-43DF-85AF-478290C4FF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Deleted Neighborhood</a:t>
            </a:r>
          </a:p>
        </p:txBody>
      </p:sp>
      <p:sp>
        <p:nvSpPr>
          <p:cNvPr id="10243" name="Content Placeholder 2">
            <a:extLst>
              <a:ext uri="{FF2B5EF4-FFF2-40B4-BE49-F238E27FC236}">
                <a16:creationId xmlns:a16="http://schemas.microsoft.com/office/drawing/2014/main" id="{99373DD1-618A-4D52-8433-CCAD5E6A26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2000" y="1905000"/>
            <a:ext cx="7696200" cy="1055688"/>
          </a:xfrm>
        </p:spPr>
        <p:txBody>
          <a:bodyPr/>
          <a:lstStyle/>
          <a:p>
            <a:r>
              <a:rPr lang="en-US" altLang="en-US"/>
              <a:t>For all practical purposes, we are going to use the following definition:</a:t>
            </a:r>
          </a:p>
          <a:p>
            <a:endParaRPr lang="en-US" altLang="en-US"/>
          </a:p>
        </p:txBody>
      </p:sp>
      <p:pic>
        <p:nvPicPr>
          <p:cNvPr id="10244" name="Picture 4">
            <a:extLst>
              <a:ext uri="{FF2B5EF4-FFF2-40B4-BE49-F238E27FC236}">
                <a16:creationId xmlns:a16="http://schemas.microsoft.com/office/drawing/2014/main" id="{13F6F289-7C7C-4413-A440-027A19A21F0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32000" y="3643313"/>
            <a:ext cx="5324475" cy="428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45" name="Picture 5">
            <a:extLst>
              <a:ext uri="{FF2B5EF4-FFF2-40B4-BE49-F238E27FC236}">
                <a16:creationId xmlns:a16="http://schemas.microsoft.com/office/drawing/2014/main" id="{069A9D4E-7E42-4697-82AE-97A2279BAC8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98600" y="4175125"/>
            <a:ext cx="6391275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>
            <a:extLst>
              <a:ext uri="{FF2B5EF4-FFF2-40B4-BE49-F238E27FC236}">
                <a16:creationId xmlns:a16="http://schemas.microsoft.com/office/drawing/2014/main" id="{50D2888A-C5C6-4695-BE15-ED78CA67AC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Precise Definition</a:t>
            </a:r>
          </a:p>
        </p:txBody>
      </p:sp>
      <p:pic>
        <p:nvPicPr>
          <p:cNvPr id="11267" name="Picture 6">
            <a:extLst>
              <a:ext uri="{FF2B5EF4-FFF2-40B4-BE49-F238E27FC236}">
                <a16:creationId xmlns:a16="http://schemas.microsoft.com/office/drawing/2014/main" id="{FA1FE4BC-C584-4250-93EA-C0E3B5CAC4B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1125" y="1819275"/>
            <a:ext cx="6315075" cy="173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1268" name="Group 16">
            <a:extLst>
              <a:ext uri="{FF2B5EF4-FFF2-40B4-BE49-F238E27FC236}">
                <a16:creationId xmlns:a16="http://schemas.microsoft.com/office/drawing/2014/main" id="{7BF656B2-F7EB-44CA-9FFC-58FDC968A7AA}"/>
              </a:ext>
            </a:extLst>
          </p:cNvPr>
          <p:cNvGrpSpPr>
            <a:grpSpLocks/>
          </p:cNvGrpSpPr>
          <p:nvPr/>
        </p:nvGrpSpPr>
        <p:grpSpPr bwMode="auto">
          <a:xfrm>
            <a:off x="1595438" y="3586163"/>
            <a:ext cx="6086475" cy="2695575"/>
            <a:chOff x="1595438" y="3586163"/>
            <a:chExt cx="6086475" cy="2695575"/>
          </a:xfrm>
        </p:grpSpPr>
        <p:pic>
          <p:nvPicPr>
            <p:cNvPr id="11269" name="Picture 5">
              <a:extLst>
                <a:ext uri="{FF2B5EF4-FFF2-40B4-BE49-F238E27FC236}">
                  <a16:creationId xmlns:a16="http://schemas.microsoft.com/office/drawing/2014/main" id="{4997547E-40A7-4CE8-8C7F-8D63691F56FF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595438" y="3586163"/>
              <a:ext cx="6086475" cy="26955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graphicFrame>
          <p:nvGraphicFramePr>
            <p:cNvPr id="11270" name="Object 2">
              <a:extLst>
                <a:ext uri="{FF2B5EF4-FFF2-40B4-BE49-F238E27FC236}">
                  <a16:creationId xmlns:a16="http://schemas.microsoft.com/office/drawing/2014/main" id="{CF491FE0-D8EA-4F08-8DE9-14359961FD21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2332068" y="4373465"/>
            <a:ext cx="101536" cy="11999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4" imgW="139579" imgH="164957" progId="Equation.DSMT4">
                    <p:embed/>
                  </p:oleObj>
                </mc:Choice>
                <mc:Fallback>
                  <p:oleObj name="Equation" r:id="rId4" imgW="139579" imgH="164957" progId="Equation.DSMT4">
                    <p:embed/>
                    <p:pic>
                      <p:nvPicPr>
                        <p:cNvPr id="0" name="Object 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332068" y="4373465"/>
                          <a:ext cx="101536" cy="119997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  <a:ln>
                          <a:noFill/>
                        </a:ln>
                        <a:extLs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1271" name="Object 3">
              <a:extLst>
                <a:ext uri="{FF2B5EF4-FFF2-40B4-BE49-F238E27FC236}">
                  <a16:creationId xmlns:a16="http://schemas.microsoft.com/office/drawing/2014/main" id="{B3194AAF-138C-4919-8180-F8497DE2D742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1957116" y="4458645"/>
            <a:ext cx="101600" cy="1206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6" imgW="139579" imgH="164957" progId="Equation.DSMT4">
                    <p:embed/>
                  </p:oleObj>
                </mc:Choice>
                <mc:Fallback>
                  <p:oleObj name="Equation" r:id="rId6" imgW="139579" imgH="164957" progId="Equation.DSMT4">
                    <p:embed/>
                    <p:pic>
                      <p:nvPicPr>
                        <p:cNvPr id="0" name="Object 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957116" y="4458645"/>
                          <a:ext cx="101600" cy="120650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  <a:ln>
                          <a:noFill/>
                        </a:ln>
                        <a:extLs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1272" name="Object 4">
              <a:extLst>
                <a:ext uri="{FF2B5EF4-FFF2-40B4-BE49-F238E27FC236}">
                  <a16:creationId xmlns:a16="http://schemas.microsoft.com/office/drawing/2014/main" id="{E5294E09-749C-40A9-95EC-7E7B80272E59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4997636" y="4138886"/>
            <a:ext cx="101600" cy="1206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7" imgW="139579" imgH="164957" progId="Equation.DSMT4">
                    <p:embed/>
                  </p:oleObj>
                </mc:Choice>
                <mc:Fallback>
                  <p:oleObj name="Equation" r:id="rId7" imgW="139579" imgH="164957" progId="Equation.DSMT4">
                    <p:embed/>
                    <p:pic>
                      <p:nvPicPr>
                        <p:cNvPr id="0" name="Object 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997636" y="4138886"/>
                          <a:ext cx="101600" cy="120650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  <a:ln>
                          <a:noFill/>
                        </a:ln>
                        <a:extLs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1273" name="Object 5">
              <a:extLst>
                <a:ext uri="{FF2B5EF4-FFF2-40B4-BE49-F238E27FC236}">
                  <a16:creationId xmlns:a16="http://schemas.microsoft.com/office/drawing/2014/main" id="{DEB98AF6-B324-4298-981B-B732F44BCCF8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5036905" y="4587671"/>
            <a:ext cx="101600" cy="1206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8" imgW="139579" imgH="164957" progId="Equation.DSMT4">
                    <p:embed/>
                  </p:oleObj>
                </mc:Choice>
                <mc:Fallback>
                  <p:oleObj name="Equation" r:id="rId8" imgW="139579" imgH="164957" progId="Equation.DSMT4">
                    <p:embed/>
                    <p:pic>
                      <p:nvPicPr>
                        <p:cNvPr id="0" name="Object 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036905" y="4587671"/>
                          <a:ext cx="101600" cy="120650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  <a:ln>
                          <a:noFill/>
                        </a:ln>
                        <a:extLs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1274" name="Object 6">
              <a:extLst>
                <a:ext uri="{FF2B5EF4-FFF2-40B4-BE49-F238E27FC236}">
                  <a16:creationId xmlns:a16="http://schemas.microsoft.com/office/drawing/2014/main" id="{311E1207-2096-40AD-B62D-B2CE25A2054F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5245636" y="4370027"/>
            <a:ext cx="101600" cy="1206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9" imgW="139579" imgH="164957" progId="Equation.DSMT4">
                    <p:embed/>
                  </p:oleObj>
                </mc:Choice>
                <mc:Fallback>
                  <p:oleObj name="Equation" r:id="rId9" imgW="139579" imgH="164957" progId="Equation.DSMT4">
                    <p:embed/>
                    <p:pic>
                      <p:nvPicPr>
                        <p:cNvPr id="0" name="Object 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245636" y="4370027"/>
                          <a:ext cx="101600" cy="120650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  <a:ln>
                          <a:noFill/>
                        </a:ln>
                        <a:extLs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1275" name="Object 9">
              <a:extLst>
                <a:ext uri="{FF2B5EF4-FFF2-40B4-BE49-F238E27FC236}">
                  <a16:creationId xmlns:a16="http://schemas.microsoft.com/office/drawing/2014/main" id="{6E683CAC-55CD-41B2-99DE-6E9C795D2B1B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3963416" y="5771268"/>
            <a:ext cx="130912" cy="14445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10" imgW="126835" imgH="139518" progId="Equation.DSMT4">
                    <p:embed/>
                  </p:oleObj>
                </mc:Choice>
                <mc:Fallback>
                  <p:oleObj name="Equation" r:id="rId10" imgW="126835" imgH="139518" progId="Equation.DSMT4">
                    <p:embed/>
                    <p:pic>
                      <p:nvPicPr>
                        <p:cNvPr id="0" name="Object 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1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963416" y="5771268"/>
                          <a:ext cx="130912" cy="144455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  <a:ln>
                          <a:noFill/>
                        </a:ln>
                        <a:extLs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1276" name="Object 10">
              <a:extLst>
                <a:ext uri="{FF2B5EF4-FFF2-40B4-BE49-F238E27FC236}">
                  <a16:creationId xmlns:a16="http://schemas.microsoft.com/office/drawing/2014/main" id="{FCB4F13F-F871-4352-9D5A-563309727B5B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4303511" y="6069204"/>
            <a:ext cx="121931" cy="13454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12" imgW="126835" imgH="139518" progId="Equation.DSMT4">
                    <p:embed/>
                  </p:oleObj>
                </mc:Choice>
                <mc:Fallback>
                  <p:oleObj name="Equation" r:id="rId12" imgW="126835" imgH="139518" progId="Equation.DSMT4">
                    <p:embed/>
                    <p:pic>
                      <p:nvPicPr>
                        <p:cNvPr id="0" name="Object 10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1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303511" y="6069204"/>
                          <a:ext cx="121931" cy="134544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  <a:ln>
                          <a:noFill/>
                        </a:ln>
                        <a:extLs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1277" name="Object 11">
              <a:extLst>
                <a:ext uri="{FF2B5EF4-FFF2-40B4-BE49-F238E27FC236}">
                  <a16:creationId xmlns:a16="http://schemas.microsoft.com/office/drawing/2014/main" id="{56CC7788-A8A9-4715-9499-D23723D0A2E2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6513133" y="5754608"/>
            <a:ext cx="125741" cy="13874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13" imgW="126835" imgH="139518" progId="Equation.DSMT4">
                    <p:embed/>
                  </p:oleObj>
                </mc:Choice>
                <mc:Fallback>
                  <p:oleObj name="Equation" r:id="rId13" imgW="126835" imgH="139518" progId="Equation.DSMT4">
                    <p:embed/>
                    <p:pic>
                      <p:nvPicPr>
                        <p:cNvPr id="0" name="Object 1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1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513133" y="5754608"/>
                          <a:ext cx="125741" cy="138749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  <a:ln>
                          <a:noFill/>
                        </a:ln>
                        <a:extLs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1278" name="Object 12">
              <a:extLst>
                <a:ext uri="{FF2B5EF4-FFF2-40B4-BE49-F238E27FC236}">
                  <a16:creationId xmlns:a16="http://schemas.microsoft.com/office/drawing/2014/main" id="{16E99A47-4245-471F-85DE-9F8FFCABC621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7020545" y="5749846"/>
            <a:ext cx="125505" cy="13848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14" imgW="126835" imgH="139518" progId="Equation.DSMT4">
                    <p:embed/>
                  </p:oleObj>
                </mc:Choice>
                <mc:Fallback>
                  <p:oleObj name="Equation" r:id="rId14" imgW="126835" imgH="139518" progId="Equation.DSMT4">
                    <p:embed/>
                    <p:pic>
                      <p:nvPicPr>
                        <p:cNvPr id="0" name="Object 1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1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7020545" y="5749846"/>
                          <a:ext cx="125505" cy="138488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  <a:ln>
                          <a:noFill/>
                        </a:ln>
                        <a:extLs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1279" name="Object 15">
              <a:extLst>
                <a:ext uri="{FF2B5EF4-FFF2-40B4-BE49-F238E27FC236}">
                  <a16:creationId xmlns:a16="http://schemas.microsoft.com/office/drawing/2014/main" id="{9D8680F3-7CB8-45C7-BFAB-97DCC05B2AB9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6873236" y="5786485"/>
            <a:ext cx="130175" cy="14446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15" imgW="126835" imgH="139518" progId="Equation.DSMT4">
                    <p:embed/>
                  </p:oleObj>
                </mc:Choice>
                <mc:Fallback>
                  <p:oleObj name="Equation" r:id="rId15" imgW="126835" imgH="139518" progId="Equation.DSMT4">
                    <p:embed/>
                    <p:pic>
                      <p:nvPicPr>
                        <p:cNvPr id="0" name="Object 1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1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873236" y="5786485"/>
                          <a:ext cx="130175" cy="144462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  <a:ln>
                          <a:noFill/>
                        </a:ln>
                        <a:extLs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</p:spTree>
  </p:cSld>
  <p:clrMapOvr>
    <a:masterClrMapping/>
  </p:clrMapOvr>
</p:sld>
</file>

<file path=ppt/theme/theme1.xml><?xml version="1.0" encoding="utf-8"?>
<a:theme xmlns:a="http://schemas.openxmlformats.org/drawingml/2006/main" name="Studio">
  <a:themeElements>
    <a:clrScheme name="Studio 1">
      <a:dk1>
        <a:srgbClr val="000000"/>
      </a:dk1>
      <a:lt1>
        <a:srgbClr val="FFFFFF"/>
      </a:lt1>
      <a:dk2>
        <a:srgbClr val="336666"/>
      </a:dk2>
      <a:lt2>
        <a:srgbClr val="CCCC99"/>
      </a:lt2>
      <a:accent1>
        <a:srgbClr val="97CDCC"/>
      </a:accent1>
      <a:accent2>
        <a:srgbClr val="D6E0E0"/>
      </a:accent2>
      <a:accent3>
        <a:srgbClr val="FFFFFF"/>
      </a:accent3>
      <a:accent4>
        <a:srgbClr val="000000"/>
      </a:accent4>
      <a:accent5>
        <a:srgbClr val="C9E3E2"/>
      </a:accent5>
      <a:accent6>
        <a:srgbClr val="C2CBCB"/>
      </a:accent6>
      <a:hlink>
        <a:srgbClr val="99CC00"/>
      </a:hlink>
      <a:folHlink>
        <a:srgbClr val="336666"/>
      </a:folHlink>
    </a:clrScheme>
    <a:fontScheme name="Studio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300" b="1" i="0" u="none" strike="noStrike" cap="none" normalizeH="0" baseline="0" smtClean="0">
            <a:ln>
              <a:noFill/>
            </a:ln>
            <a:solidFill>
              <a:srgbClr val="FF6600"/>
            </a:solidFill>
            <a:effectLst/>
            <a:latin typeface="Arial Black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300" b="1" i="0" u="none" strike="noStrike" cap="none" normalizeH="0" baseline="0" smtClean="0">
            <a:ln>
              <a:noFill/>
            </a:ln>
            <a:solidFill>
              <a:srgbClr val="FF6600"/>
            </a:solidFill>
            <a:effectLst/>
            <a:latin typeface="Arial Black" pitchFamily="34" charset="0"/>
          </a:defRPr>
        </a:defPPr>
      </a:lstStyle>
    </a:lnDef>
  </a:objectDefaults>
  <a:extraClrSchemeLst>
    <a:extraClrScheme>
      <a:clrScheme name="Studio 1">
        <a:dk1>
          <a:srgbClr val="000000"/>
        </a:dk1>
        <a:lt1>
          <a:srgbClr val="FFFFFF"/>
        </a:lt1>
        <a:dk2>
          <a:srgbClr val="336666"/>
        </a:dk2>
        <a:lt2>
          <a:srgbClr val="CCCC99"/>
        </a:lt2>
        <a:accent1>
          <a:srgbClr val="97CDCC"/>
        </a:accent1>
        <a:accent2>
          <a:srgbClr val="D6E0E0"/>
        </a:accent2>
        <a:accent3>
          <a:srgbClr val="FFFFFF"/>
        </a:accent3>
        <a:accent4>
          <a:srgbClr val="000000"/>
        </a:accent4>
        <a:accent5>
          <a:srgbClr val="C9E3E2"/>
        </a:accent5>
        <a:accent6>
          <a:srgbClr val="C2CBCB"/>
        </a:accent6>
        <a:hlink>
          <a:srgbClr val="99CC00"/>
        </a:hlink>
        <a:folHlink>
          <a:srgbClr val="3366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udio 2">
        <a:dk1>
          <a:srgbClr val="000000"/>
        </a:dk1>
        <a:lt1>
          <a:srgbClr val="FFFFFF"/>
        </a:lt1>
        <a:dk2>
          <a:srgbClr val="3732A0"/>
        </a:dk2>
        <a:lt2>
          <a:srgbClr val="666699"/>
        </a:lt2>
        <a:accent1>
          <a:srgbClr val="CCCCFF"/>
        </a:accent1>
        <a:accent2>
          <a:srgbClr val="009999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008A8A"/>
        </a:accent6>
        <a:hlink>
          <a:srgbClr val="3366CC"/>
        </a:hlink>
        <a:folHlink>
          <a:srgbClr val="9094B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udio 3">
        <a:dk1>
          <a:srgbClr val="000000"/>
        </a:dk1>
        <a:lt1>
          <a:srgbClr val="FFFFFF"/>
        </a:lt1>
        <a:dk2>
          <a:srgbClr val="CD0505"/>
        </a:dk2>
        <a:lt2>
          <a:srgbClr val="5F5F5F"/>
        </a:lt2>
        <a:accent1>
          <a:srgbClr val="D2D5DE"/>
        </a:accent1>
        <a:accent2>
          <a:srgbClr val="D55757"/>
        </a:accent2>
        <a:accent3>
          <a:srgbClr val="FFFFFF"/>
        </a:accent3>
        <a:accent4>
          <a:srgbClr val="000000"/>
        </a:accent4>
        <a:accent5>
          <a:srgbClr val="E5E7EC"/>
        </a:accent5>
        <a:accent6>
          <a:srgbClr val="C14E4E"/>
        </a:accent6>
        <a:hlink>
          <a:srgbClr val="F42D1E"/>
        </a:hlink>
        <a:folHlink>
          <a:srgbClr val="7C849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udio 4">
        <a:dk1>
          <a:srgbClr val="000000"/>
        </a:dk1>
        <a:lt1>
          <a:srgbClr val="FFFFFF"/>
        </a:lt1>
        <a:dk2>
          <a:srgbClr val="551A07"/>
        </a:dk2>
        <a:lt2>
          <a:srgbClr val="CC3300"/>
        </a:lt2>
        <a:accent1>
          <a:srgbClr val="F4B400"/>
        </a:accent1>
        <a:accent2>
          <a:srgbClr val="993300"/>
        </a:accent2>
        <a:accent3>
          <a:srgbClr val="FFFFFF"/>
        </a:accent3>
        <a:accent4>
          <a:srgbClr val="000000"/>
        </a:accent4>
        <a:accent5>
          <a:srgbClr val="F8D6AA"/>
        </a:accent5>
        <a:accent6>
          <a:srgbClr val="8A2D00"/>
        </a:accent6>
        <a:hlink>
          <a:srgbClr val="FF3300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udio 5">
        <a:dk1>
          <a:srgbClr val="000000"/>
        </a:dk1>
        <a:lt1>
          <a:srgbClr val="FFFFFF"/>
        </a:lt1>
        <a:dk2>
          <a:srgbClr val="FF0000"/>
        </a:dk2>
        <a:lt2>
          <a:srgbClr val="FFCC00"/>
        </a:lt2>
        <a:accent1>
          <a:srgbClr val="66CCFF"/>
        </a:accent1>
        <a:accent2>
          <a:srgbClr val="009900"/>
        </a:accent2>
        <a:accent3>
          <a:srgbClr val="FFFFFF"/>
        </a:accent3>
        <a:accent4>
          <a:srgbClr val="000000"/>
        </a:accent4>
        <a:accent5>
          <a:srgbClr val="B8E2FF"/>
        </a:accent5>
        <a:accent6>
          <a:srgbClr val="008A00"/>
        </a:accent6>
        <a:hlink>
          <a:srgbClr val="FF3300"/>
        </a:hlink>
        <a:folHlink>
          <a:srgbClr val="6600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udio 6">
        <a:dk1>
          <a:srgbClr val="666633"/>
        </a:dk1>
        <a:lt1>
          <a:srgbClr val="FFFFFF"/>
        </a:lt1>
        <a:dk2>
          <a:srgbClr val="000000"/>
        </a:dk2>
        <a:lt2>
          <a:srgbClr val="CC3300"/>
        </a:lt2>
        <a:accent1>
          <a:srgbClr val="808000"/>
        </a:accent1>
        <a:accent2>
          <a:srgbClr val="FF9900"/>
        </a:accent2>
        <a:accent3>
          <a:srgbClr val="AAAAAA"/>
        </a:accent3>
        <a:accent4>
          <a:srgbClr val="DADADA"/>
        </a:accent4>
        <a:accent5>
          <a:srgbClr val="C0C0AA"/>
        </a:accent5>
        <a:accent6>
          <a:srgbClr val="E78A00"/>
        </a:accent6>
        <a:hlink>
          <a:srgbClr val="CC6600"/>
        </a:hlink>
        <a:folHlink>
          <a:srgbClr val="434B1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udio 7">
        <a:dk1>
          <a:srgbClr val="766997"/>
        </a:dk1>
        <a:lt1>
          <a:srgbClr val="FFFFFF"/>
        </a:lt1>
        <a:dk2>
          <a:srgbClr val="530901"/>
        </a:dk2>
        <a:lt2>
          <a:srgbClr val="FFFFFF"/>
        </a:lt2>
        <a:accent1>
          <a:srgbClr val="FF3300"/>
        </a:accent1>
        <a:accent2>
          <a:srgbClr val="CC6600"/>
        </a:accent2>
        <a:accent3>
          <a:srgbClr val="B3AAAA"/>
        </a:accent3>
        <a:accent4>
          <a:srgbClr val="DADADA"/>
        </a:accent4>
        <a:accent5>
          <a:srgbClr val="FFADAA"/>
        </a:accent5>
        <a:accent6>
          <a:srgbClr val="B95C00"/>
        </a:accent6>
        <a:hlink>
          <a:srgbClr val="FF9900"/>
        </a:hlink>
        <a:folHlink>
          <a:srgbClr val="99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udio 8">
        <a:dk1>
          <a:srgbClr val="666699"/>
        </a:dk1>
        <a:lt1>
          <a:srgbClr val="FFFFFF"/>
        </a:lt1>
        <a:dk2>
          <a:srgbClr val="4C004C"/>
        </a:dk2>
        <a:lt2>
          <a:srgbClr val="FFFFFF"/>
        </a:lt2>
        <a:accent1>
          <a:srgbClr val="0099CC"/>
        </a:accent1>
        <a:accent2>
          <a:srgbClr val="993366"/>
        </a:accent2>
        <a:accent3>
          <a:srgbClr val="B2AAB2"/>
        </a:accent3>
        <a:accent4>
          <a:srgbClr val="DADADA"/>
        </a:accent4>
        <a:accent5>
          <a:srgbClr val="AACAE2"/>
        </a:accent5>
        <a:accent6>
          <a:srgbClr val="8A2D5C"/>
        </a:accent6>
        <a:hlink>
          <a:srgbClr val="99CC00"/>
        </a:hlink>
        <a:folHlink>
          <a:srgbClr val="0066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udio 9">
        <a:dk1>
          <a:srgbClr val="565682"/>
        </a:dk1>
        <a:lt1>
          <a:srgbClr val="FFFFFF"/>
        </a:lt1>
        <a:dk2>
          <a:srgbClr val="1E1551"/>
        </a:dk2>
        <a:lt2>
          <a:srgbClr val="CCFFFF"/>
        </a:lt2>
        <a:accent1>
          <a:srgbClr val="33CCCC"/>
        </a:accent1>
        <a:accent2>
          <a:srgbClr val="009999"/>
        </a:accent2>
        <a:accent3>
          <a:srgbClr val="ABAAB3"/>
        </a:accent3>
        <a:accent4>
          <a:srgbClr val="DADADA"/>
        </a:accent4>
        <a:accent5>
          <a:srgbClr val="ADE2E2"/>
        </a:accent5>
        <a:accent6>
          <a:srgbClr val="008A8A"/>
        </a:accent6>
        <a:hlink>
          <a:srgbClr val="FF9900"/>
        </a:hlink>
        <a:folHlink>
          <a:srgbClr val="00598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udio 10">
        <a:dk1>
          <a:srgbClr val="CCCC99"/>
        </a:dk1>
        <a:lt1>
          <a:srgbClr val="FFFFFF"/>
        </a:lt1>
        <a:dk2>
          <a:srgbClr val="2E5D5C"/>
        </a:dk2>
        <a:lt2>
          <a:srgbClr val="FFFFFF"/>
        </a:lt2>
        <a:accent1>
          <a:srgbClr val="0099CC"/>
        </a:accent1>
        <a:accent2>
          <a:srgbClr val="D6E0E0"/>
        </a:accent2>
        <a:accent3>
          <a:srgbClr val="ADB6B5"/>
        </a:accent3>
        <a:accent4>
          <a:srgbClr val="DADADA"/>
        </a:accent4>
        <a:accent5>
          <a:srgbClr val="AACAE2"/>
        </a:accent5>
        <a:accent6>
          <a:srgbClr val="C2CBCB"/>
        </a:accent6>
        <a:hlink>
          <a:srgbClr val="CCCC99"/>
        </a:hlink>
        <a:folHlink>
          <a:srgbClr val="428A8C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Studio</Template>
  <TotalTime>1839</TotalTime>
  <Words>604</Words>
  <Application>Microsoft Office PowerPoint</Application>
  <PresentationFormat>On-screen Show (4:3)</PresentationFormat>
  <Paragraphs>75</Paragraphs>
  <Slides>28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3</vt:i4>
      </vt:variant>
      <vt:variant>
        <vt:lpstr>Slide Titles</vt:lpstr>
      </vt:variant>
      <vt:variant>
        <vt:i4>28</vt:i4>
      </vt:variant>
    </vt:vector>
  </HeadingPairs>
  <TitlesOfParts>
    <vt:vector size="38" baseType="lpstr">
      <vt:lpstr>Arial Black</vt:lpstr>
      <vt:lpstr>Arial</vt:lpstr>
      <vt:lpstr>Wingdings</vt:lpstr>
      <vt:lpstr>Calibri</vt:lpstr>
      <vt:lpstr>Times New Roman</vt:lpstr>
      <vt:lpstr>MaplePi</vt:lpstr>
      <vt:lpstr>Studio</vt:lpstr>
      <vt:lpstr>MathType 5.0 Equation</vt:lpstr>
      <vt:lpstr>Microsoft Equation 3.0</vt:lpstr>
      <vt:lpstr>MathType 6.0 Equation</vt:lpstr>
      <vt:lpstr>MAT 3749 Introduction to Analysis</vt:lpstr>
      <vt:lpstr>References</vt:lpstr>
      <vt:lpstr>Preview</vt:lpstr>
      <vt:lpstr>Recall: Left-Hand Limit</vt:lpstr>
      <vt:lpstr>Recall: Right-Hand Limit</vt:lpstr>
      <vt:lpstr>Recall: Limit of a Function</vt:lpstr>
      <vt:lpstr>Recall</vt:lpstr>
      <vt:lpstr>Deleted Neighborhood</vt:lpstr>
      <vt:lpstr>Precise Definition</vt:lpstr>
      <vt:lpstr>Precise Definition</vt:lpstr>
      <vt:lpstr>Precise Definition</vt:lpstr>
      <vt:lpstr>Precise Definition</vt:lpstr>
      <vt:lpstr>Precise Definition</vt:lpstr>
      <vt:lpstr>Precise Definition</vt:lpstr>
      <vt:lpstr>Example 1</vt:lpstr>
      <vt:lpstr>Analysis</vt:lpstr>
      <vt:lpstr>Proof</vt:lpstr>
      <vt:lpstr>Guessing and Proofing</vt:lpstr>
      <vt:lpstr>Remarks</vt:lpstr>
      <vt:lpstr>Remarks</vt:lpstr>
      <vt:lpstr>Example 2</vt:lpstr>
      <vt:lpstr>Analysis</vt:lpstr>
      <vt:lpstr>Analysis</vt:lpstr>
      <vt:lpstr>Proof</vt:lpstr>
      <vt:lpstr>Questions…</vt:lpstr>
      <vt:lpstr>Example 3</vt:lpstr>
      <vt:lpstr>Analysis</vt:lpstr>
      <vt:lpstr>Proof (Classwork)</vt:lpstr>
    </vt:vector>
  </TitlesOfParts>
  <Company>Seattle Pacific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MAT1225</dc:title>
  <dc:creator>bradg</dc:creator>
  <cp:lastModifiedBy>Lau, Wai (Mathematics)</cp:lastModifiedBy>
  <cp:revision>193</cp:revision>
  <dcterms:created xsi:type="dcterms:W3CDTF">2002-09-24T20:57:52Z</dcterms:created>
  <dcterms:modified xsi:type="dcterms:W3CDTF">2021-09-28T23:06:27Z</dcterms:modified>
</cp:coreProperties>
</file>